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262" r:id="rId2"/>
    <p:sldId id="366" r:id="rId3"/>
    <p:sldId id="420" r:id="rId4"/>
    <p:sldId id="400" r:id="rId5"/>
    <p:sldId id="423" r:id="rId6"/>
    <p:sldId id="424" r:id="rId7"/>
    <p:sldId id="422" r:id="rId8"/>
    <p:sldId id="506" r:id="rId9"/>
    <p:sldId id="522" r:id="rId10"/>
    <p:sldId id="523" r:id="rId11"/>
    <p:sldId id="338" r:id="rId12"/>
    <p:sldId id="367" r:id="rId13"/>
    <p:sldId id="421" r:id="rId14"/>
    <p:sldId id="263" r:id="rId15"/>
  </p:sldIdLst>
  <p:sldSz cx="12192000" cy="6858000"/>
  <p:notesSz cx="6858000" cy="9144000"/>
  <p:embeddedFontLs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Consolas" panose="020B0609020204030204" pitchFamily="49" charset="0"/>
      <p:regular r:id="rId22"/>
      <p:bold r:id="rId23"/>
      <p:italic r:id="rId24"/>
      <p:boldItalic r:id="rId25"/>
    </p:embeddedFont>
    <p:embeddedFont>
      <p:font typeface="Fira Code" panose="020B0809050000020004" pitchFamily="49" charset="0"/>
      <p:regular r:id="rId26"/>
      <p:bold r:id="rId27"/>
    </p:embeddedFont>
    <p:embeddedFont>
      <p:font typeface="Fira Mono" panose="020B0509050000020004" pitchFamily="49" charset="0"/>
      <p:regular r:id="rId28"/>
      <p:bold r:id="rId29"/>
    </p:embeddedFont>
    <p:embeddedFont>
      <p:font typeface="Fira Sans" panose="020B0503050000020004" pitchFamily="34" charset="0"/>
      <p:regular r:id="rId30"/>
      <p:bold r:id="rId31"/>
      <p:italic r:id="rId32"/>
      <p:boldItalic r:id="rId33"/>
    </p:embeddedFont>
    <p:embeddedFont>
      <p:font typeface="FiraGO" panose="020B0503050000020004" pitchFamily="34" charset="0"/>
      <p:regular r:id="rId34"/>
      <p:bold r:id="rId35"/>
      <p:italic r:id="rId36"/>
      <p:boldItalic r:id="rId37"/>
    </p:embeddedFont>
  </p:embeddedFont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annick S" initials="JS" lastIdx="2" clrIdx="0">
    <p:extLst>
      <p:ext uri="{19B8F6BF-5375-455C-9EA6-DF929625EA0E}">
        <p15:presenceInfo xmlns:p15="http://schemas.microsoft.com/office/powerpoint/2012/main" userId="38cd4eb88cae85e8" providerId="Windows Live"/>
      </p:ext>
    </p:extLst>
  </p:cmAuthor>
  <p:cmAuthor id="2" name="Jannick Scherf" initials="JS" lastIdx="3" clrIdx="1">
    <p:extLst>
      <p:ext uri="{19B8F6BF-5375-455C-9EA6-DF929625EA0E}">
        <p15:presenceInfo xmlns:p15="http://schemas.microsoft.com/office/powerpoint/2012/main" userId="S-1-5-21-3066432352-4164962556-1272332300-4775" providerId="AD"/>
      </p:ext>
    </p:extLst>
  </p:cmAuthor>
  <p:cmAuthor id="3" name="Toni Schumacher" initials="TOS" lastIdx="1" clrIdx="2">
    <p:extLst>
      <p:ext uri="{19B8F6BF-5375-455C-9EA6-DF929625EA0E}">
        <p15:presenceInfo xmlns:p15="http://schemas.microsoft.com/office/powerpoint/2012/main" userId="Toni Schumach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2023"/>
    <a:srgbClr val="E37D76"/>
    <a:srgbClr val="647CEE"/>
    <a:srgbClr val="34495E"/>
    <a:srgbClr val="FFFFFF"/>
    <a:srgbClr val="40B883"/>
    <a:srgbClr val="3B8070"/>
    <a:srgbClr val="220052"/>
    <a:srgbClr val="4FB685"/>
    <a:srgbClr val="55555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868" autoAdjust="0"/>
    <p:restoredTop sz="81651" autoAdjust="0"/>
  </p:normalViewPr>
  <p:slideViewPr>
    <p:cSldViewPr snapToGrid="0">
      <p:cViewPr varScale="1">
        <p:scale>
          <a:sx n="128" d="100"/>
          <a:sy n="128" d="100"/>
        </p:scale>
        <p:origin x="336" y="176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26" d="100"/>
          <a:sy n="126" d="100"/>
        </p:scale>
        <p:origin x="4060" y="8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9" Type="http://schemas.openxmlformats.org/officeDocument/2006/relationships/presProps" Target="presProps.xml"/><Relationship Id="rId21" Type="http://schemas.openxmlformats.org/officeDocument/2006/relationships/font" Target="fonts/font4.fntdata"/><Relationship Id="rId34" Type="http://schemas.openxmlformats.org/officeDocument/2006/relationships/font" Target="fonts/font17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font" Target="fonts/font15.fntdata"/><Relationship Id="rId37" Type="http://schemas.openxmlformats.org/officeDocument/2006/relationships/font" Target="fonts/font20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36" Type="http://schemas.openxmlformats.org/officeDocument/2006/relationships/font" Target="fonts/font19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font" Target="fonts/font18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5" Type="http://schemas.openxmlformats.org/officeDocument/2006/relationships/font" Target="fonts/font8.fntdata"/><Relationship Id="rId33" Type="http://schemas.openxmlformats.org/officeDocument/2006/relationships/font" Target="fonts/font16.fntdata"/><Relationship Id="rId38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>
              <a:latin typeface="Calibri" panose="020F0502020204030204" pitchFamily="34" charset="0"/>
            </a:endParaRPr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C7F5FB-C6C2-47CC-829D-FF7800BA6C22}" type="datetimeFigureOut">
              <a:rPr lang="de-DE" smtClean="0">
                <a:latin typeface="Calibri" panose="020F0502020204030204" pitchFamily="34" charset="0"/>
              </a:rPr>
              <a:t>27.09.22</a:t>
            </a:fld>
            <a:endParaRPr lang="de-DE" dirty="0">
              <a:latin typeface="Calibri" panose="020F0502020204030204" pitchFamily="34" charset="0"/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>
              <a:latin typeface="Calibri" panose="020F0502020204030204" pitchFamily="34" charset="0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EEDD1A-86F8-4C1F-B105-357D9CDEB5E3}" type="slidenum">
              <a:rPr lang="de-DE" smtClean="0">
                <a:latin typeface="Calibri" panose="020F0502020204030204" pitchFamily="34" charset="0"/>
              </a:rPr>
              <a:t>‹Nr.›</a:t>
            </a:fld>
            <a:endParaRPr lang="de-DE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97808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Calibri" panose="020F0502020204030204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BDC997DC-4495-4C64-B9AC-A2F3DD6909B8}" type="datetimeFigureOut">
              <a:rPr lang="de-DE" smtClean="0"/>
              <a:pPr/>
              <a:t>27.09.22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Calibri" panose="020F0502020204030204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4B308974-4F34-4B53-AF06-A8DAD78F9D3C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842687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308974-4F34-4B53-AF06-A8DAD78F9D3C}" type="slidenum">
              <a:rPr lang="de-DE" smtClean="0"/>
              <a:pPr/>
              <a:t>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495853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rgbClr val="7A34AE"/>
              </a:solidFill>
              <a:latin typeface="Calibri" panose="020F0502020204030204" pitchFamily="34" charset="0"/>
            </a:endParaRPr>
          </a:p>
        </p:txBody>
      </p:sp>
      <p:pic>
        <p:nvPicPr>
          <p:cNvPr id="14" name="Grafik 1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8104" r="76258" b="17699"/>
          <a:stretch/>
        </p:blipFill>
        <p:spPr>
          <a:xfrm>
            <a:off x="5324976" y="-9524"/>
            <a:ext cx="6867024" cy="6867524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1524000" y="1701799"/>
            <a:ext cx="9144000" cy="2774951"/>
          </a:xfrm>
          <a:effectLst>
            <a:outerShdw blurRad="50800" dist="12700" dir="5400000" algn="t" rotWithShape="0">
              <a:prstClr val="black">
                <a:alpha val="5000"/>
              </a:prstClr>
            </a:outerShdw>
          </a:effectLst>
        </p:spPr>
        <p:txBody>
          <a:bodyPr anchor="b">
            <a:normAutofit/>
          </a:bodyPr>
          <a:lstStyle>
            <a:lvl1pPr algn="r">
              <a:defRPr sz="4800">
                <a:solidFill>
                  <a:schemeClr val="bg1"/>
                </a:solidFill>
                <a:latin typeface="Fira Sans" panose="020B0503050000020004" pitchFamily="34" charset="0"/>
              </a:defRPr>
            </a:lvl1pPr>
          </a:lstStyle>
          <a:p>
            <a:r>
              <a:rPr lang="de-DE" dirty="0"/>
              <a:t>Präsentationstitel</a:t>
            </a:r>
          </a:p>
        </p:txBody>
      </p:sp>
      <p:sp>
        <p:nvSpPr>
          <p:cNvPr id="7" name="Flussdiagramm: Manuelle Eingabe 6">
            <a:extLst>
              <a:ext uri="{FF2B5EF4-FFF2-40B4-BE49-F238E27FC236}">
                <a16:creationId xmlns:a16="http://schemas.microsoft.com/office/drawing/2014/main" id="{5E80C697-30AA-4D83-9F28-9FF96EE0C728}"/>
              </a:ext>
            </a:extLst>
          </p:cNvPr>
          <p:cNvSpPr/>
          <p:nvPr userDrawn="1"/>
        </p:nvSpPr>
        <p:spPr>
          <a:xfrm>
            <a:off x="0" y="4421213"/>
            <a:ext cx="12193200" cy="2436787"/>
          </a:xfrm>
          <a:prstGeom prst="flowChartManualInput">
            <a:avLst/>
          </a:prstGeom>
          <a:solidFill>
            <a:srgbClr val="FBFB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latin typeface="Calibri" panose="020F0502020204030204" pitchFamily="34" charset="0"/>
            </a:endParaRP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1524000" y="4805679"/>
            <a:ext cx="9144000" cy="1130299"/>
          </a:xfrm>
        </p:spPr>
        <p:txBody>
          <a:bodyPr>
            <a:normAutofit/>
          </a:bodyPr>
          <a:lstStyle>
            <a:lvl1pPr marL="0" indent="0" algn="r">
              <a:buNone/>
              <a:defRPr sz="2400">
                <a:solidFill>
                  <a:schemeClr val="tx1"/>
                </a:solidFill>
                <a:latin typeface="Fira Sans" panose="020B05030500000200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Untertitel</a:t>
            </a: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6CA26AE5-90F4-4D02-962C-500024EA647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6931" y="258250"/>
            <a:ext cx="4443206" cy="1114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2581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BD91407-F797-4803-8389-56DD54C356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28" name="Textplatzhalter 3">
            <a:extLst>
              <a:ext uri="{FF2B5EF4-FFF2-40B4-BE49-F238E27FC236}">
                <a16:creationId xmlns:a16="http://schemas.microsoft.com/office/drawing/2014/main" id="{1FB4EE3B-58AB-4783-8F66-B7DBE86177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10703" y="1781431"/>
            <a:ext cx="10343095" cy="209606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9" name="Textplatzhalter 3">
            <a:extLst>
              <a:ext uri="{FF2B5EF4-FFF2-40B4-BE49-F238E27FC236}">
                <a16:creationId xmlns:a16="http://schemas.microsoft.com/office/drawing/2014/main" id="{FA00470F-9F4B-4848-B3D2-6839E0632A73}"/>
              </a:ext>
            </a:extLst>
          </p:cNvPr>
          <p:cNvSpPr>
            <a:spLocks noGrp="1"/>
          </p:cNvSpPr>
          <p:nvPr>
            <p:ph type="body" sz="half" idx="13"/>
          </p:nvPr>
        </p:nvSpPr>
        <p:spPr>
          <a:xfrm>
            <a:off x="1010703" y="4170490"/>
            <a:ext cx="10343095" cy="209606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5" name="Textplatzhalter 34">
            <a:extLst>
              <a:ext uri="{FF2B5EF4-FFF2-40B4-BE49-F238E27FC236}">
                <a16:creationId xmlns:a16="http://schemas.microsoft.com/office/drawing/2014/main" id="{01DB0B76-5201-471F-8472-DEB8E417805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 rot="16200000">
            <a:off x="-394498" y="2644795"/>
            <a:ext cx="2096061" cy="369332"/>
          </a:xfrm>
          <a:solidFill>
            <a:schemeClr val="bg1">
              <a:lumMod val="50000"/>
            </a:schemeClr>
          </a:solidFill>
          <a:ln w="28575">
            <a:noFill/>
          </a:ln>
        </p:spPr>
        <p:txBody>
          <a:bodyPr wrap="square" lIns="0" tIns="0" rIns="0" bIns="0" rtlCol="0" anchor="ctr">
            <a:spAutoFit/>
          </a:bodyPr>
          <a:lstStyle>
            <a:lvl1pPr marL="0" indent="0" algn="r">
              <a:lnSpc>
                <a:spcPct val="100000"/>
              </a:lnSpc>
              <a:buNone/>
              <a:defRPr lang="de-DE" sz="2400" b="1" cap="all" spc="50" baseline="0" dirty="0">
                <a:solidFill>
                  <a:schemeClr val="bg1"/>
                </a:solidFill>
                <a:latin typeface="Fira Sans" panose="020B0503050000020004" pitchFamily="34" charset="0"/>
              </a:defRPr>
            </a:lvl1pPr>
          </a:lstStyle>
          <a:p>
            <a:pPr marL="0" lvl="0" algn="ctr"/>
            <a:r>
              <a:rPr lang="de-DE" dirty="0"/>
              <a:t>ABSCHNITT I</a:t>
            </a:r>
          </a:p>
        </p:txBody>
      </p:sp>
      <p:sp>
        <p:nvSpPr>
          <p:cNvPr id="36" name="Textplatzhalter 34">
            <a:extLst>
              <a:ext uri="{FF2B5EF4-FFF2-40B4-BE49-F238E27FC236}">
                <a16:creationId xmlns:a16="http://schemas.microsoft.com/office/drawing/2014/main" id="{64994B34-BC3C-447C-973D-CE93A89BAFD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 rot="16200000">
            <a:off x="-394499" y="5033854"/>
            <a:ext cx="2096061" cy="369332"/>
          </a:xfrm>
          <a:solidFill>
            <a:schemeClr val="bg1">
              <a:lumMod val="50000"/>
            </a:schemeClr>
          </a:solidFill>
          <a:ln w="28575">
            <a:noFill/>
          </a:ln>
        </p:spPr>
        <p:txBody>
          <a:bodyPr wrap="square" lIns="0" tIns="0" rIns="0" bIns="0" rtlCol="0" anchor="ctr">
            <a:spAutoFit/>
          </a:bodyPr>
          <a:lstStyle>
            <a:lvl1pPr marL="0" indent="0">
              <a:lnSpc>
                <a:spcPct val="100000"/>
              </a:lnSpc>
              <a:buNone/>
              <a:defRPr lang="de-DE" sz="2400" b="1" cap="all" spc="50" baseline="0" dirty="0">
                <a:solidFill>
                  <a:schemeClr val="bg1"/>
                </a:solidFill>
                <a:latin typeface="Fira Sans" panose="020B0503050000020004" pitchFamily="34" charset="0"/>
              </a:defRPr>
            </a:lvl1pPr>
          </a:lstStyle>
          <a:p>
            <a:pPr marL="0" lvl="0" algn="ctr"/>
            <a:r>
              <a:rPr lang="de-DE" dirty="0"/>
              <a:t>ABSCHNITT II</a:t>
            </a:r>
          </a:p>
        </p:txBody>
      </p:sp>
      <p:sp>
        <p:nvSpPr>
          <p:cNvPr id="12" name="Foliennummernplatzhalter 5">
            <a:extLst>
              <a:ext uri="{FF2B5EF4-FFF2-40B4-BE49-F238E27FC236}">
                <a16:creationId xmlns:a16="http://schemas.microsoft.com/office/drawing/2014/main" id="{DFFD3C7E-2043-4081-828C-D3B6AF0BAF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27126" y="6559549"/>
            <a:ext cx="826673" cy="298451"/>
          </a:xfrm>
          <a:prstGeom prst="rect">
            <a:avLst/>
          </a:prstGeom>
        </p:spPr>
        <p:txBody>
          <a:bodyPr/>
          <a:lstStyle/>
          <a:p>
            <a:fld id="{F9C676E7-CED6-4151-ADAD-020FFE324FBC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144928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merierte Schrit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platzhalter 43">
            <a:extLst>
              <a:ext uri="{FF2B5EF4-FFF2-40B4-BE49-F238E27FC236}">
                <a16:creationId xmlns:a16="http://schemas.microsoft.com/office/drawing/2014/main" id="{B88DF072-6264-48EE-81D9-6FBCA8CD918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85850" y="1591474"/>
            <a:ext cx="3914775" cy="389043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lang="en-US" sz="1800" b="1" kern="1200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de-DE" dirty="0"/>
              <a:t>Überschrift</a:t>
            </a:r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BD91407-F797-4803-8389-56DD54C35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9560" y="20317"/>
            <a:ext cx="8276590" cy="653446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4601CB0D-63D2-46C5-833F-DAEE2E743557}"/>
              </a:ext>
            </a:extLst>
          </p:cNvPr>
          <p:cNvGrpSpPr/>
          <p:nvPr userDrawn="1"/>
        </p:nvGrpSpPr>
        <p:grpSpPr>
          <a:xfrm>
            <a:off x="838200" y="1348715"/>
            <a:ext cx="4185000" cy="1904405"/>
            <a:chOff x="714271" y="4242078"/>
            <a:chExt cx="4185000" cy="1904405"/>
          </a:xfrm>
        </p:grpSpPr>
        <p:sp>
          <p:nvSpPr>
            <p:cNvPr id="21" name="Rechteck 20">
              <a:extLst>
                <a:ext uri="{FF2B5EF4-FFF2-40B4-BE49-F238E27FC236}">
                  <a16:creationId xmlns:a16="http://schemas.microsoft.com/office/drawing/2014/main" id="{323E4BCC-2D81-42A4-B43E-202987F27592}"/>
                </a:ext>
              </a:extLst>
            </p:cNvPr>
            <p:cNvSpPr/>
            <p:nvPr/>
          </p:nvSpPr>
          <p:spPr>
            <a:xfrm>
              <a:off x="942871" y="4470676"/>
              <a:ext cx="3956400" cy="1675807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  <p:txBody>
            <a:bodyPr wrap="square" lIns="72000" tIns="144000" rIns="72000" bIns="144000">
              <a:noAutofit/>
            </a:bodyPr>
            <a:lstStyle/>
            <a:p>
              <a:pPr algn="ctr"/>
              <a:endParaRPr lang="de-DE" i="1" dirty="0">
                <a:latin typeface="Calibri" panose="020F0502020204030204" pitchFamily="34" charset="0"/>
              </a:endParaRPr>
            </a:p>
          </p:txBody>
        </p:sp>
        <p:sp>
          <p:nvSpPr>
            <p:cNvPr id="22" name="Ellipse 21">
              <a:extLst>
                <a:ext uri="{FF2B5EF4-FFF2-40B4-BE49-F238E27FC236}">
                  <a16:creationId xmlns:a16="http://schemas.microsoft.com/office/drawing/2014/main" id="{EC781242-9194-4371-83A5-5B3D2E17D606}"/>
                </a:ext>
              </a:extLst>
            </p:cNvPr>
            <p:cNvSpPr/>
            <p:nvPr userDrawn="1"/>
          </p:nvSpPr>
          <p:spPr>
            <a:xfrm>
              <a:off x="714271" y="4242078"/>
              <a:ext cx="457200" cy="457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b="1" dirty="0">
                <a:latin typeface="Calibri" panose="020F0502020204030204" pitchFamily="34" charset="0"/>
              </a:endParaRPr>
            </a:p>
          </p:txBody>
        </p:sp>
      </p:grpSp>
      <p:sp>
        <p:nvSpPr>
          <p:cNvPr id="45" name="Textplatzhalter 43">
            <a:extLst>
              <a:ext uri="{FF2B5EF4-FFF2-40B4-BE49-F238E27FC236}">
                <a16:creationId xmlns:a16="http://schemas.microsoft.com/office/drawing/2014/main" id="{2E2DE32B-BFEE-4BCB-8B0A-74C6D947EBB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0860" y="1996909"/>
            <a:ext cx="3914775" cy="817743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lang="en-US" sz="1800" b="0" kern="1200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de-DE" dirty="0"/>
              <a:t>Details…</a:t>
            </a:r>
            <a:br>
              <a:rPr lang="en-US" dirty="0"/>
            </a:br>
            <a:r>
              <a:rPr lang="en-US" dirty="0"/>
              <a:t>Details…</a:t>
            </a:r>
            <a:endParaRPr lang="de-DE" dirty="0"/>
          </a:p>
        </p:txBody>
      </p:sp>
      <p:sp>
        <p:nvSpPr>
          <p:cNvPr id="46" name="Textplatzhalter 43">
            <a:extLst>
              <a:ext uri="{FF2B5EF4-FFF2-40B4-BE49-F238E27FC236}">
                <a16:creationId xmlns:a16="http://schemas.microsoft.com/office/drawing/2014/main" id="{4CC1D80B-A267-43DB-973B-7B09DCA716C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80859" y="2826570"/>
            <a:ext cx="3914775" cy="406723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lang="en-US" sz="1800" b="0" i="1" kern="1200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de-DE" dirty="0"/>
              <a:t>Anmerkungen</a:t>
            </a:r>
          </a:p>
        </p:txBody>
      </p:sp>
      <p:sp>
        <p:nvSpPr>
          <p:cNvPr id="48" name="Textplatzhalter 47">
            <a:extLst>
              <a:ext uri="{FF2B5EF4-FFF2-40B4-BE49-F238E27FC236}">
                <a16:creationId xmlns:a16="http://schemas.microsoft.com/office/drawing/2014/main" id="{FB3C38C6-52C4-4D92-8AB7-FE10CEE81B2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8200" y="1348608"/>
            <a:ext cx="457200" cy="4572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lang="en-US" sz="1800" b="1" kern="1200" dirty="0">
                <a:solidFill>
                  <a:schemeClr val="lt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de-DE" dirty="0"/>
              <a:t>.</a:t>
            </a:r>
            <a:endParaRPr lang="en-US" dirty="0"/>
          </a:p>
        </p:txBody>
      </p:sp>
      <p:sp>
        <p:nvSpPr>
          <p:cNvPr id="56" name="Textplatzhalter 43">
            <a:extLst>
              <a:ext uri="{FF2B5EF4-FFF2-40B4-BE49-F238E27FC236}">
                <a16:creationId xmlns:a16="http://schemas.microsoft.com/office/drawing/2014/main" id="{E1B2CD64-EFDD-4D35-9AB6-5F5E35D22A6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168800" y="1586801"/>
            <a:ext cx="3914775" cy="389043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lang="en-US" sz="1800" b="1" kern="1200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de-DE" dirty="0"/>
              <a:t>Überschrift</a:t>
            </a:r>
            <a:endParaRPr lang="en-US" dirty="0"/>
          </a:p>
        </p:txBody>
      </p:sp>
      <p:grpSp>
        <p:nvGrpSpPr>
          <p:cNvPr id="57" name="Gruppieren 56">
            <a:extLst>
              <a:ext uri="{FF2B5EF4-FFF2-40B4-BE49-F238E27FC236}">
                <a16:creationId xmlns:a16="http://schemas.microsoft.com/office/drawing/2014/main" id="{E63CECE8-17E3-44B6-84F7-7CE771E11243}"/>
              </a:ext>
            </a:extLst>
          </p:cNvPr>
          <p:cNvGrpSpPr/>
          <p:nvPr userDrawn="1"/>
        </p:nvGrpSpPr>
        <p:grpSpPr>
          <a:xfrm>
            <a:off x="6921150" y="1344042"/>
            <a:ext cx="4185000" cy="1904405"/>
            <a:chOff x="714271" y="4242078"/>
            <a:chExt cx="4185000" cy="1904405"/>
          </a:xfrm>
        </p:grpSpPr>
        <p:sp>
          <p:nvSpPr>
            <p:cNvPr id="58" name="Rechteck 57">
              <a:extLst>
                <a:ext uri="{FF2B5EF4-FFF2-40B4-BE49-F238E27FC236}">
                  <a16:creationId xmlns:a16="http://schemas.microsoft.com/office/drawing/2014/main" id="{B9D092FC-625B-46DF-9412-721E37142C05}"/>
                </a:ext>
              </a:extLst>
            </p:cNvPr>
            <p:cNvSpPr/>
            <p:nvPr/>
          </p:nvSpPr>
          <p:spPr>
            <a:xfrm>
              <a:off x="942871" y="4470676"/>
              <a:ext cx="3956400" cy="1675807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  <p:txBody>
            <a:bodyPr wrap="square" lIns="72000" tIns="144000" rIns="72000" bIns="144000">
              <a:noAutofit/>
            </a:bodyPr>
            <a:lstStyle/>
            <a:p>
              <a:pPr algn="ctr"/>
              <a:endParaRPr lang="de-DE" i="1" dirty="0">
                <a:latin typeface="Calibri" panose="020F0502020204030204" pitchFamily="34" charset="0"/>
              </a:endParaRPr>
            </a:p>
          </p:txBody>
        </p:sp>
        <p:sp>
          <p:nvSpPr>
            <p:cNvPr id="59" name="Ellipse 58">
              <a:extLst>
                <a:ext uri="{FF2B5EF4-FFF2-40B4-BE49-F238E27FC236}">
                  <a16:creationId xmlns:a16="http://schemas.microsoft.com/office/drawing/2014/main" id="{B305F451-CC6E-436D-A4C0-D0FC506BFB06}"/>
                </a:ext>
              </a:extLst>
            </p:cNvPr>
            <p:cNvSpPr/>
            <p:nvPr userDrawn="1"/>
          </p:nvSpPr>
          <p:spPr>
            <a:xfrm>
              <a:off x="714271" y="4242078"/>
              <a:ext cx="457200" cy="457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b="1" dirty="0">
                <a:latin typeface="Calibri" panose="020F0502020204030204" pitchFamily="34" charset="0"/>
              </a:endParaRPr>
            </a:p>
          </p:txBody>
        </p:sp>
      </p:grpSp>
      <p:sp>
        <p:nvSpPr>
          <p:cNvPr id="60" name="Textplatzhalter 43">
            <a:extLst>
              <a:ext uri="{FF2B5EF4-FFF2-40B4-BE49-F238E27FC236}">
                <a16:creationId xmlns:a16="http://schemas.microsoft.com/office/drawing/2014/main" id="{D78E8F69-228D-4CC2-A582-DCBB879DFD6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163810" y="1992236"/>
            <a:ext cx="3914775" cy="817743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lang="en-US" sz="1800" b="0" kern="1200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de-DE" dirty="0"/>
              <a:t>Details…</a:t>
            </a:r>
            <a:br>
              <a:rPr lang="en-US" dirty="0"/>
            </a:br>
            <a:r>
              <a:rPr lang="en-US" dirty="0"/>
              <a:t>Details…</a:t>
            </a:r>
            <a:endParaRPr lang="de-DE" dirty="0"/>
          </a:p>
        </p:txBody>
      </p:sp>
      <p:sp>
        <p:nvSpPr>
          <p:cNvPr id="61" name="Textplatzhalter 43">
            <a:extLst>
              <a:ext uri="{FF2B5EF4-FFF2-40B4-BE49-F238E27FC236}">
                <a16:creationId xmlns:a16="http://schemas.microsoft.com/office/drawing/2014/main" id="{2A835EBB-4AF8-4211-8B62-CB564FD6E6F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163809" y="2821897"/>
            <a:ext cx="3914775" cy="406723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lang="en-US" sz="1800" b="0" i="1" kern="1200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de-DE" dirty="0"/>
              <a:t>Anmerkungen</a:t>
            </a:r>
          </a:p>
        </p:txBody>
      </p:sp>
      <p:sp>
        <p:nvSpPr>
          <p:cNvPr id="62" name="Textplatzhalter 47">
            <a:extLst>
              <a:ext uri="{FF2B5EF4-FFF2-40B4-BE49-F238E27FC236}">
                <a16:creationId xmlns:a16="http://schemas.microsoft.com/office/drawing/2014/main" id="{FEF05118-A4EA-482A-9B44-836380DAFBA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921150" y="1343935"/>
            <a:ext cx="457200" cy="4572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lang="en-US" sz="1800" b="1" kern="1200" dirty="0">
                <a:solidFill>
                  <a:schemeClr val="lt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de-DE" dirty="0"/>
              <a:t>.</a:t>
            </a:r>
            <a:endParaRPr lang="en-US" dirty="0"/>
          </a:p>
        </p:txBody>
      </p:sp>
      <p:sp>
        <p:nvSpPr>
          <p:cNvPr id="63" name="Textplatzhalter 43">
            <a:extLst>
              <a:ext uri="{FF2B5EF4-FFF2-40B4-BE49-F238E27FC236}">
                <a16:creationId xmlns:a16="http://schemas.microsoft.com/office/drawing/2014/main" id="{CE763617-7AD4-467D-9404-00F0E5134C3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168800" y="4398120"/>
            <a:ext cx="3914775" cy="389043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lang="en-US" sz="1800" b="1" kern="1200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de-DE" dirty="0"/>
              <a:t>Überschrift</a:t>
            </a:r>
            <a:endParaRPr lang="en-US" dirty="0"/>
          </a:p>
        </p:txBody>
      </p:sp>
      <p:sp>
        <p:nvSpPr>
          <p:cNvPr id="65" name="Rechteck 64">
            <a:extLst>
              <a:ext uri="{FF2B5EF4-FFF2-40B4-BE49-F238E27FC236}">
                <a16:creationId xmlns:a16="http://schemas.microsoft.com/office/drawing/2014/main" id="{C4C7EA7E-F438-4CF6-A713-8FCBAA2F3F66}"/>
              </a:ext>
            </a:extLst>
          </p:cNvPr>
          <p:cNvSpPr/>
          <p:nvPr/>
        </p:nvSpPr>
        <p:spPr>
          <a:xfrm>
            <a:off x="7149750" y="4383959"/>
            <a:ext cx="3956400" cy="1675807"/>
          </a:xfrm>
          <a:prstGeom prst="rect">
            <a:avLst/>
          </a:prstGeom>
          <a:ln w="38100">
            <a:solidFill>
              <a:schemeClr val="tx1"/>
            </a:solidFill>
          </a:ln>
        </p:spPr>
        <p:txBody>
          <a:bodyPr wrap="square" lIns="72000" tIns="144000" rIns="72000" bIns="144000">
            <a:noAutofit/>
          </a:bodyPr>
          <a:lstStyle/>
          <a:p>
            <a:pPr algn="ctr"/>
            <a:endParaRPr lang="de-DE" i="1" dirty="0">
              <a:latin typeface="Calibri" panose="020F0502020204030204" pitchFamily="34" charset="0"/>
            </a:endParaRPr>
          </a:p>
        </p:txBody>
      </p:sp>
      <p:sp>
        <p:nvSpPr>
          <p:cNvPr id="66" name="Ellipse 65">
            <a:extLst>
              <a:ext uri="{FF2B5EF4-FFF2-40B4-BE49-F238E27FC236}">
                <a16:creationId xmlns:a16="http://schemas.microsoft.com/office/drawing/2014/main" id="{777E386A-2FCC-4DDC-B11D-C566C0521C5B}"/>
              </a:ext>
            </a:extLst>
          </p:cNvPr>
          <p:cNvSpPr/>
          <p:nvPr userDrawn="1"/>
        </p:nvSpPr>
        <p:spPr>
          <a:xfrm>
            <a:off x="6921150" y="4155361"/>
            <a:ext cx="457200" cy="4572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b="1" dirty="0">
              <a:latin typeface="Calibri" panose="020F0502020204030204" pitchFamily="34" charset="0"/>
            </a:endParaRPr>
          </a:p>
        </p:txBody>
      </p:sp>
      <p:sp>
        <p:nvSpPr>
          <p:cNvPr id="67" name="Textplatzhalter 43">
            <a:extLst>
              <a:ext uri="{FF2B5EF4-FFF2-40B4-BE49-F238E27FC236}">
                <a16:creationId xmlns:a16="http://schemas.microsoft.com/office/drawing/2014/main" id="{CEE30BF7-9597-4C38-B19C-3E4E50F0A1DF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7163810" y="4803555"/>
            <a:ext cx="3914775" cy="817743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lang="en-US" sz="1800" b="0" kern="1200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de-DE" dirty="0"/>
              <a:t>Details…</a:t>
            </a:r>
            <a:br>
              <a:rPr lang="en-US" dirty="0"/>
            </a:br>
            <a:r>
              <a:rPr lang="en-US" dirty="0"/>
              <a:t>Details…</a:t>
            </a:r>
            <a:endParaRPr lang="de-DE" dirty="0"/>
          </a:p>
        </p:txBody>
      </p:sp>
      <p:sp>
        <p:nvSpPr>
          <p:cNvPr id="68" name="Textplatzhalter 43">
            <a:extLst>
              <a:ext uri="{FF2B5EF4-FFF2-40B4-BE49-F238E27FC236}">
                <a16:creationId xmlns:a16="http://schemas.microsoft.com/office/drawing/2014/main" id="{17D90EC3-BEBC-49EC-A594-3C3F68A0ED54}"/>
              </a:ext>
            </a:extLst>
          </p:cNvPr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7163809" y="5633216"/>
            <a:ext cx="3914775" cy="406723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lang="en-US" sz="1800" b="0" i="1" kern="1200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de-DE" dirty="0"/>
              <a:t>Anmerkungen</a:t>
            </a:r>
          </a:p>
        </p:txBody>
      </p:sp>
      <p:sp>
        <p:nvSpPr>
          <p:cNvPr id="69" name="Textplatzhalter 47">
            <a:extLst>
              <a:ext uri="{FF2B5EF4-FFF2-40B4-BE49-F238E27FC236}">
                <a16:creationId xmlns:a16="http://schemas.microsoft.com/office/drawing/2014/main" id="{9F9B8EA6-84FF-4D9F-9760-477CD65C9D93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6921150" y="4155254"/>
            <a:ext cx="457200" cy="4572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lang="en-US" sz="1800" b="1" kern="1200" dirty="0">
                <a:solidFill>
                  <a:schemeClr val="lt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de-DE" dirty="0"/>
              <a:t>.</a:t>
            </a:r>
            <a:endParaRPr lang="en-US" dirty="0"/>
          </a:p>
        </p:txBody>
      </p:sp>
      <p:sp>
        <p:nvSpPr>
          <p:cNvPr id="70" name="Textplatzhalter 43">
            <a:extLst>
              <a:ext uri="{FF2B5EF4-FFF2-40B4-BE49-F238E27FC236}">
                <a16:creationId xmlns:a16="http://schemas.microsoft.com/office/drawing/2014/main" id="{8A978F54-A6B3-4AEA-AB79-11ED89FC355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085850" y="4398120"/>
            <a:ext cx="3914775" cy="389043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lang="en-US" sz="1800" b="1" kern="1200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de-DE" dirty="0"/>
              <a:t>Überschrift</a:t>
            </a:r>
            <a:endParaRPr lang="en-US" dirty="0"/>
          </a:p>
        </p:txBody>
      </p:sp>
      <p:sp>
        <p:nvSpPr>
          <p:cNvPr id="71" name="Rechteck 70">
            <a:extLst>
              <a:ext uri="{FF2B5EF4-FFF2-40B4-BE49-F238E27FC236}">
                <a16:creationId xmlns:a16="http://schemas.microsoft.com/office/drawing/2014/main" id="{71271CE3-7420-421A-AC14-BBB8215A30D6}"/>
              </a:ext>
            </a:extLst>
          </p:cNvPr>
          <p:cNvSpPr/>
          <p:nvPr userDrawn="1"/>
        </p:nvSpPr>
        <p:spPr>
          <a:xfrm>
            <a:off x="1066800" y="4383959"/>
            <a:ext cx="3956400" cy="1675807"/>
          </a:xfrm>
          <a:prstGeom prst="rect">
            <a:avLst/>
          </a:prstGeom>
          <a:ln w="38100">
            <a:solidFill>
              <a:schemeClr val="tx1"/>
            </a:solidFill>
          </a:ln>
        </p:spPr>
        <p:txBody>
          <a:bodyPr wrap="square" lIns="72000" tIns="144000" rIns="72000" bIns="144000">
            <a:noAutofit/>
          </a:bodyPr>
          <a:lstStyle/>
          <a:p>
            <a:pPr algn="ctr"/>
            <a:endParaRPr lang="de-DE" i="1" dirty="0">
              <a:latin typeface="Calibri" panose="020F0502020204030204" pitchFamily="34" charset="0"/>
            </a:endParaRPr>
          </a:p>
        </p:txBody>
      </p:sp>
      <p:sp>
        <p:nvSpPr>
          <p:cNvPr id="72" name="Ellipse 71">
            <a:extLst>
              <a:ext uri="{FF2B5EF4-FFF2-40B4-BE49-F238E27FC236}">
                <a16:creationId xmlns:a16="http://schemas.microsoft.com/office/drawing/2014/main" id="{E67101B9-F7F7-4021-9587-9C03EBF7859A}"/>
              </a:ext>
            </a:extLst>
          </p:cNvPr>
          <p:cNvSpPr/>
          <p:nvPr userDrawn="1"/>
        </p:nvSpPr>
        <p:spPr>
          <a:xfrm>
            <a:off x="838200" y="4155361"/>
            <a:ext cx="457200" cy="4572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b="1" dirty="0">
              <a:latin typeface="Calibri" panose="020F0502020204030204" pitchFamily="34" charset="0"/>
            </a:endParaRPr>
          </a:p>
        </p:txBody>
      </p:sp>
      <p:sp>
        <p:nvSpPr>
          <p:cNvPr id="73" name="Textplatzhalter 43">
            <a:extLst>
              <a:ext uri="{FF2B5EF4-FFF2-40B4-BE49-F238E27FC236}">
                <a16:creationId xmlns:a16="http://schemas.microsoft.com/office/drawing/2014/main" id="{B33FAE70-45C3-4BAA-9B66-2251C2316A7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080860" y="4803555"/>
            <a:ext cx="3914775" cy="817743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lang="en-US" sz="1800" b="0" kern="1200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de-DE" dirty="0"/>
              <a:t>Details…</a:t>
            </a:r>
            <a:br>
              <a:rPr lang="en-US" dirty="0"/>
            </a:br>
            <a:r>
              <a:rPr lang="en-US" dirty="0"/>
              <a:t>Details…</a:t>
            </a:r>
            <a:endParaRPr lang="de-DE" dirty="0"/>
          </a:p>
        </p:txBody>
      </p:sp>
      <p:sp>
        <p:nvSpPr>
          <p:cNvPr id="74" name="Textplatzhalter 43">
            <a:extLst>
              <a:ext uri="{FF2B5EF4-FFF2-40B4-BE49-F238E27FC236}">
                <a16:creationId xmlns:a16="http://schemas.microsoft.com/office/drawing/2014/main" id="{431366B0-437B-4019-9972-DF5865A50C8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80859" y="5633216"/>
            <a:ext cx="3914775" cy="406723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lang="en-US" sz="1800" b="0" i="1" kern="1200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de-DE" dirty="0"/>
              <a:t>Anmerkungen</a:t>
            </a:r>
          </a:p>
        </p:txBody>
      </p:sp>
      <p:sp>
        <p:nvSpPr>
          <p:cNvPr id="75" name="Textplatzhalter 47">
            <a:extLst>
              <a:ext uri="{FF2B5EF4-FFF2-40B4-BE49-F238E27FC236}">
                <a16:creationId xmlns:a16="http://schemas.microsoft.com/office/drawing/2014/main" id="{E170EA87-AA80-4967-AB38-D6B02CD29CE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8200" y="4155254"/>
            <a:ext cx="457200" cy="4572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lang="en-US" sz="1800" b="1" kern="1200" dirty="0">
                <a:solidFill>
                  <a:schemeClr val="lt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de-DE" dirty="0"/>
              <a:t>.</a:t>
            </a:r>
            <a:endParaRPr lang="en-US" dirty="0"/>
          </a:p>
        </p:txBody>
      </p:sp>
      <p:sp>
        <p:nvSpPr>
          <p:cNvPr id="37" name="Foliennummernplatzhalter 5">
            <a:extLst>
              <a:ext uri="{FF2B5EF4-FFF2-40B4-BE49-F238E27FC236}">
                <a16:creationId xmlns:a16="http://schemas.microsoft.com/office/drawing/2014/main" id="{B93D96F4-2C80-4D1D-90DE-A9FAF08A74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27126" y="6559549"/>
            <a:ext cx="826673" cy="298451"/>
          </a:xfrm>
          <a:prstGeom prst="rect">
            <a:avLst/>
          </a:prstGeom>
        </p:spPr>
        <p:txBody>
          <a:bodyPr/>
          <a:lstStyle/>
          <a:p>
            <a:fld id="{F9C676E7-CED6-4151-ADAD-020FFE324FBC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723011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de-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solidFill>
            <a:schemeClr val="bg1">
              <a:lumMod val="95000"/>
            </a:schemeClr>
          </a:solidFill>
          <a:ln w="31750">
            <a:noFill/>
            <a:miter lim="800000"/>
          </a:ln>
        </p:spPr>
        <p:txBody>
          <a:bodyPr wrap="none" lIns="144000" tIns="72000" rIns="144000" bIns="7200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latin typeface="Fira Mono" panose="020B0509050000020004" pitchFamily="49" charset="0"/>
                <a:ea typeface="Fira Mono" panose="020B0509050000020004" pitchFamily="49" charset="0"/>
                <a:cs typeface="Fira Code" panose="020B0809050000020004" pitchFamily="49" charset="0"/>
              </a:defRPr>
            </a:lvl1pPr>
          </a:lstStyle>
          <a:p>
            <a:pPr lvl="0"/>
            <a:r>
              <a:rPr lang="de-DE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Mastertextformat bearbeiten</a:t>
            </a:r>
          </a:p>
        </p:txBody>
      </p:sp>
      <p:sp>
        <p:nvSpPr>
          <p:cNvPr id="13" name="Foliennummernplatzhalter 5">
            <a:extLst>
              <a:ext uri="{FF2B5EF4-FFF2-40B4-BE49-F238E27FC236}">
                <a16:creationId xmlns:a16="http://schemas.microsoft.com/office/drawing/2014/main" id="{6A6A4721-4EFD-44A8-9825-93B52B6821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27126" y="6559549"/>
            <a:ext cx="826673" cy="298451"/>
          </a:xfrm>
          <a:prstGeom prst="rect">
            <a:avLst/>
          </a:prstGeom>
        </p:spPr>
        <p:txBody>
          <a:bodyPr/>
          <a:lstStyle/>
          <a:p>
            <a:fld id="{F9C676E7-CED6-4151-ADAD-020FFE324FBC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821552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11" name="Foliennummernplatzhalter 5">
            <a:extLst>
              <a:ext uri="{FF2B5EF4-FFF2-40B4-BE49-F238E27FC236}">
                <a16:creationId xmlns:a16="http://schemas.microsoft.com/office/drawing/2014/main" id="{38E9DCCB-4DA0-407C-8208-232C1459C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27126" y="6559549"/>
            <a:ext cx="826673" cy="298451"/>
          </a:xfrm>
          <a:prstGeom prst="rect">
            <a:avLst/>
          </a:prstGeom>
        </p:spPr>
        <p:txBody>
          <a:bodyPr/>
          <a:lstStyle/>
          <a:p>
            <a:fld id="{F9C676E7-CED6-4151-ADAD-020FFE324FBC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663491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liennummernplatzhalter 5">
            <a:extLst>
              <a:ext uri="{FF2B5EF4-FFF2-40B4-BE49-F238E27FC236}">
                <a16:creationId xmlns:a16="http://schemas.microsoft.com/office/drawing/2014/main" id="{C90A02D5-E3BF-47A1-9E64-D4920C465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27126" y="6559549"/>
            <a:ext cx="826673" cy="298451"/>
          </a:xfrm>
          <a:prstGeom prst="rect">
            <a:avLst/>
          </a:prstGeom>
        </p:spPr>
        <p:txBody>
          <a:bodyPr/>
          <a:lstStyle/>
          <a:p>
            <a:fld id="{F9C676E7-CED6-4151-ADAD-020FFE324FBC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847807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lus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>
            <a:extLst>
              <a:ext uri="{FF2B5EF4-FFF2-40B4-BE49-F238E27FC236}">
                <a16:creationId xmlns:a16="http://schemas.microsoft.com/office/drawing/2014/main" id="{F148E843-5940-471F-A087-41AA7C5A8811}"/>
              </a:ext>
            </a:extLst>
          </p:cNvPr>
          <p:cNvSpPr/>
          <p:nvPr userDrawn="1"/>
        </p:nvSpPr>
        <p:spPr>
          <a:xfrm flipH="1"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rgbClr val="7A34AE"/>
              </a:solidFill>
              <a:latin typeface="Calibri" panose="020F0502020204030204" pitchFamily="34" charset="0"/>
            </a:endParaRPr>
          </a:p>
        </p:txBody>
      </p:sp>
      <p:pic>
        <p:nvPicPr>
          <p:cNvPr id="15" name="Grafik 1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8104" r="76258" b="17699"/>
          <a:stretch/>
        </p:blipFill>
        <p:spPr>
          <a:xfrm>
            <a:off x="5324976" y="0"/>
            <a:ext cx="6867024" cy="6867523"/>
          </a:xfrm>
          <a:prstGeom prst="rect">
            <a:avLst/>
          </a:prstGeom>
        </p:spPr>
      </p:pic>
      <p:sp>
        <p:nvSpPr>
          <p:cNvPr id="12" name="Flussdiagramm: Manuelle Eingabe 11">
            <a:extLst>
              <a:ext uri="{FF2B5EF4-FFF2-40B4-BE49-F238E27FC236}">
                <a16:creationId xmlns:a16="http://schemas.microsoft.com/office/drawing/2014/main" id="{7871A2D2-7F9A-493B-8663-17C8151C1F31}"/>
              </a:ext>
            </a:extLst>
          </p:cNvPr>
          <p:cNvSpPr/>
          <p:nvPr userDrawn="1"/>
        </p:nvSpPr>
        <p:spPr>
          <a:xfrm flipH="1">
            <a:off x="0" y="4421213"/>
            <a:ext cx="12192000" cy="2436787"/>
          </a:xfrm>
          <a:prstGeom prst="flowChartManualInput">
            <a:avLst/>
          </a:prstGeom>
          <a:solidFill>
            <a:srgbClr val="FBFB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latin typeface="Calibri" panose="020F0502020204030204" pitchFamily="34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4038600" y="1701799"/>
            <a:ext cx="6629400" cy="2774951"/>
          </a:xfrm>
          <a:effectLst>
            <a:outerShdw blurRad="50800" dist="12700" dir="5400000" algn="t" rotWithShape="0">
              <a:prstClr val="black">
                <a:alpha val="5000"/>
              </a:prstClr>
            </a:outerShdw>
          </a:effectLst>
        </p:spPr>
        <p:txBody>
          <a:bodyPr anchor="b">
            <a:normAutofit/>
          </a:bodyPr>
          <a:lstStyle>
            <a:lvl1pPr algn="r">
              <a:defRPr lang="de-DE" sz="4800" dirty="0">
                <a:solidFill>
                  <a:schemeClr val="bg1"/>
                </a:solidFill>
                <a:latin typeface="Fira Sans" panose="020B0503050000020004" pitchFamily="34" charset="0"/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1524000" y="4805679"/>
            <a:ext cx="9144000" cy="1130299"/>
          </a:xfrm>
        </p:spPr>
        <p:txBody>
          <a:bodyPr>
            <a:normAutofit/>
          </a:bodyPr>
          <a:lstStyle>
            <a:lvl1pPr marL="0" indent="0" algn="r">
              <a:buNone/>
              <a:defRPr sz="2400">
                <a:solidFill>
                  <a:schemeClr val="tx1"/>
                </a:solidFill>
                <a:latin typeface="Fira Sans" panose="020B05030500000200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Untertitel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B052A8D3-FD62-4044-9AC2-25FC4FF89DA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6931" y="258250"/>
            <a:ext cx="4443206" cy="1114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1388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8">
            <a:extLst>
              <a:ext uri="{FF2B5EF4-FFF2-40B4-BE49-F238E27FC236}">
                <a16:creationId xmlns:a16="http://schemas.microsoft.com/office/drawing/2014/main" id="{C9AE9634-06D9-4669-A3A6-13984113D0D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33236" y="320674"/>
            <a:ext cx="4151312" cy="5224463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42000" b="1" i="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de-DE" dirty="0"/>
              <a:t>1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tx1"/>
                </a:solidFill>
                <a:latin typeface="Fira Sans" panose="020B0503050000020004" pitchFamily="34" charset="0"/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>
            <a:normAutofit/>
          </a:bodyPr>
          <a:lstStyle>
            <a:lvl1pPr marL="0" indent="0">
              <a:buNone/>
              <a:defRPr sz="3200" i="1">
                <a:solidFill>
                  <a:schemeClr val="tx2">
                    <a:lumMod val="75000"/>
                    <a:lumOff val="25000"/>
                  </a:schemeClr>
                </a:solidFill>
                <a:latin typeface="Fira Sans" panose="020B05030500000200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10527126" y="6559549"/>
            <a:ext cx="826673" cy="298451"/>
          </a:xfrm>
          <a:prstGeom prst="rect">
            <a:avLst/>
          </a:prstGeom>
        </p:spPr>
        <p:txBody>
          <a:bodyPr/>
          <a:lstStyle/>
          <a:p>
            <a:fld id="{F9C676E7-CED6-4151-ADAD-020FFE324FBC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711039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00000"/>
              </a:lnSpc>
              <a:spcBef>
                <a:spcPts val="1800"/>
              </a:spcBef>
              <a:spcAft>
                <a:spcPts val="600"/>
              </a:spcAft>
              <a:defRPr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/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/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9" name="Foliennummernplatzhalter 5">
            <a:extLst>
              <a:ext uri="{FF2B5EF4-FFF2-40B4-BE49-F238E27FC236}">
                <a16:creationId xmlns:a16="http://schemas.microsoft.com/office/drawing/2014/main" id="{92FF03BA-4A7F-407A-8404-34C89AA8F2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27126" y="6559549"/>
            <a:ext cx="826673" cy="298451"/>
          </a:xfrm>
          <a:prstGeom prst="rect">
            <a:avLst/>
          </a:prstGeom>
        </p:spPr>
        <p:txBody>
          <a:bodyPr/>
          <a:lstStyle/>
          <a:p>
            <a:fld id="{F9C676E7-CED6-4151-ADAD-020FFE324FBC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132993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110931"/>
            <a:ext cx="5181600" cy="5066032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110931"/>
            <a:ext cx="5181600" cy="5066032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3" name="Foliennummernplatzhalter 5">
            <a:extLst>
              <a:ext uri="{FF2B5EF4-FFF2-40B4-BE49-F238E27FC236}">
                <a16:creationId xmlns:a16="http://schemas.microsoft.com/office/drawing/2014/main" id="{300FD8F4-88A5-42BC-97E8-1B3049DF5B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27126" y="6559549"/>
            <a:ext cx="826673" cy="298451"/>
          </a:xfrm>
          <a:prstGeom prst="rect">
            <a:avLst/>
          </a:prstGeom>
        </p:spPr>
        <p:txBody>
          <a:bodyPr/>
          <a:lstStyle/>
          <a:p>
            <a:fld id="{F9C676E7-CED6-4151-ADAD-020FFE324FBC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058708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block mit Infob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809239" y="0"/>
            <a:ext cx="8544559" cy="678655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71374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8" name="Inhaltsplatzhalter 3">
            <a:extLst>
              <a:ext uri="{FF2B5EF4-FFF2-40B4-BE49-F238E27FC236}">
                <a16:creationId xmlns:a16="http://schemas.microsoft.com/office/drawing/2014/main" id="{2AAE8ACA-05FC-4DE5-819E-E753D3D7C5B3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8153400" y="1828007"/>
            <a:ext cx="3200400" cy="4351338"/>
          </a:xfrm>
          <a:ln w="28575">
            <a:solidFill>
              <a:schemeClr val="tx1"/>
            </a:solidFill>
          </a:ln>
        </p:spPr>
        <p:txBody>
          <a:bodyPr lIns="144000" tIns="108000" rIns="144000" bIns="108000">
            <a:normAutofit/>
          </a:bodyPr>
          <a:lstStyle>
            <a:lvl1pPr marL="0" indent="0">
              <a:buFont typeface="Arial" panose="020B0604020202020204" pitchFamily="34" charset="0"/>
              <a:buNone/>
              <a:defRPr lang="de-DE" sz="1800" dirty="0" smtClean="0">
                <a:solidFill>
                  <a:schemeClr val="tx2">
                    <a:lumMod val="90000"/>
                    <a:lumOff val="10000"/>
                  </a:schemeClr>
                </a:solidFill>
              </a:defRPr>
            </a:lvl1pPr>
            <a:lvl2pPr marL="457200" indent="0">
              <a:buNone/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dirty="0"/>
              <a:t>Beispieltext</a:t>
            </a:r>
          </a:p>
        </p:txBody>
      </p:sp>
      <p:sp>
        <p:nvSpPr>
          <p:cNvPr id="13" name="Untertitel 2">
            <a:extLst>
              <a:ext uri="{FF2B5EF4-FFF2-40B4-BE49-F238E27FC236}">
                <a16:creationId xmlns:a16="http://schemas.microsoft.com/office/drawing/2014/main" id="{648CEFFB-E76A-4C1C-9227-4BAF5172BF66}"/>
              </a:ext>
            </a:extLst>
          </p:cNvPr>
          <p:cNvSpPr>
            <a:spLocks noGrp="1"/>
          </p:cNvSpPr>
          <p:nvPr>
            <p:ph type="subTitle" idx="15" hasCustomPrompt="1"/>
          </p:nvPr>
        </p:nvSpPr>
        <p:spPr>
          <a:xfrm>
            <a:off x="8153400" y="1253330"/>
            <a:ext cx="3200400" cy="587441"/>
          </a:xfrm>
          <a:solidFill>
            <a:schemeClr val="tx1"/>
          </a:solidFill>
          <a:ln w="28575">
            <a:solidFill>
              <a:schemeClr val="tx1"/>
            </a:solidFill>
          </a:ln>
        </p:spPr>
        <p:txBody>
          <a:bodyPr vert="horz" lIns="144000" tIns="108000" rIns="144000" bIns="108000" rtlCol="0">
            <a:normAutofit fontScale="47500" lnSpcReduction="20000"/>
          </a:bodyPr>
          <a:lstStyle>
            <a:lvl1pPr>
              <a:defRPr lang="de-DE" sz="5100" b="1" dirty="0">
                <a:solidFill>
                  <a:schemeClr val="bg1"/>
                </a:solidFill>
              </a:defRPr>
            </a:lvl1pPr>
          </a:lstStyle>
          <a:p>
            <a:pPr marL="0" lvl="0" indent="0">
              <a:buNone/>
            </a:pPr>
            <a:r>
              <a:rPr lang="de-DE" dirty="0"/>
              <a:t>Boxtitel</a:t>
            </a:r>
          </a:p>
        </p:txBody>
      </p:sp>
      <p:sp>
        <p:nvSpPr>
          <p:cNvPr id="15" name="Foliennummernplatzhalter 5">
            <a:extLst>
              <a:ext uri="{FF2B5EF4-FFF2-40B4-BE49-F238E27FC236}">
                <a16:creationId xmlns:a16="http://schemas.microsoft.com/office/drawing/2014/main" id="{00A2299D-F6FC-41FC-AC17-F1CD7238B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27126" y="6559549"/>
            <a:ext cx="826673" cy="298451"/>
          </a:xfrm>
          <a:prstGeom prst="rect">
            <a:avLst/>
          </a:prstGeom>
        </p:spPr>
        <p:txBody>
          <a:bodyPr/>
          <a:lstStyle/>
          <a:p>
            <a:fld id="{F9C676E7-CED6-4151-ADAD-020FFE324FBC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332359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894011" y="1"/>
            <a:ext cx="8459788" cy="704054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839788" y="991706"/>
            <a:ext cx="5157787" cy="5574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Überschrift links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1836820"/>
            <a:ext cx="5157787" cy="4352843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 hasCustomPrompt="1"/>
          </p:nvPr>
        </p:nvSpPr>
        <p:spPr>
          <a:xfrm>
            <a:off x="6152674" y="991705"/>
            <a:ext cx="5183188" cy="5574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Überschrift rechts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1836818"/>
            <a:ext cx="5183188" cy="435284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5" name="Foliennummernplatzhalter 5">
            <a:extLst>
              <a:ext uri="{FF2B5EF4-FFF2-40B4-BE49-F238E27FC236}">
                <a16:creationId xmlns:a16="http://schemas.microsoft.com/office/drawing/2014/main" id="{6F47637C-620A-41F2-8192-AC1B0B52C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27126" y="6559549"/>
            <a:ext cx="826673" cy="298451"/>
          </a:xfrm>
          <a:prstGeom prst="rect">
            <a:avLst/>
          </a:prstGeom>
        </p:spPr>
        <p:txBody>
          <a:bodyPr/>
          <a:lstStyle/>
          <a:p>
            <a:fld id="{F9C676E7-CED6-4151-ADAD-020FFE324FBC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870016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987425"/>
            <a:ext cx="3932237" cy="4881563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099D8CEB-4DAF-4204-AF60-82370D29AC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1948" y="27461"/>
            <a:ext cx="8471851" cy="663419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11" name="Foliennummernplatzhalter 5">
            <a:extLst>
              <a:ext uri="{FF2B5EF4-FFF2-40B4-BE49-F238E27FC236}">
                <a16:creationId xmlns:a16="http://schemas.microsoft.com/office/drawing/2014/main" id="{06967055-FE39-4DD5-8BDB-B788EACB8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27126" y="6559549"/>
            <a:ext cx="826673" cy="298451"/>
          </a:xfrm>
          <a:prstGeom prst="rect">
            <a:avLst/>
          </a:prstGeom>
        </p:spPr>
        <p:txBody>
          <a:bodyPr/>
          <a:lstStyle/>
          <a:p>
            <a:fld id="{F9C676E7-CED6-4151-ADAD-020FFE324FBC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776732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995363"/>
            <a:ext cx="3932237" cy="48736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DBED2CCC-BDBE-4503-9FA6-E39CA395A9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5948" y="0"/>
            <a:ext cx="8217851" cy="71120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14" name="Foliennummernplatzhalter 5">
            <a:extLst>
              <a:ext uri="{FF2B5EF4-FFF2-40B4-BE49-F238E27FC236}">
                <a16:creationId xmlns:a16="http://schemas.microsoft.com/office/drawing/2014/main" id="{BF499372-B36F-4F20-AEE3-916B189FA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27126" y="6559549"/>
            <a:ext cx="826673" cy="298451"/>
          </a:xfrm>
          <a:prstGeom prst="rect">
            <a:avLst/>
          </a:prstGeom>
        </p:spPr>
        <p:txBody>
          <a:bodyPr/>
          <a:lstStyle/>
          <a:p>
            <a:fld id="{F9C676E7-CED6-4151-ADAD-020FFE324FBC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755756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sv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-1"/>
            <a:ext cx="12192000" cy="69373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latin typeface="Calibri" panose="020F0502020204030204" pitchFamily="34" charset="0"/>
            </a:endParaRP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3255869" y="34607"/>
            <a:ext cx="8608931" cy="6937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076960"/>
            <a:ext cx="10515600" cy="53130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0527126" y="6559549"/>
            <a:ext cx="826673" cy="29845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>
                    <a:lumMod val="75000"/>
                    <a:lumOff val="2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fld id="{F9C676E7-CED6-4151-ADAD-020FFE324FBC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Textplatzhalter 7"/>
          <p:cNvSpPr txBox="1">
            <a:spLocks/>
          </p:cNvSpPr>
          <p:nvPr userDrawn="1"/>
        </p:nvSpPr>
        <p:spPr>
          <a:xfrm>
            <a:off x="838200" y="0"/>
            <a:ext cx="1231933" cy="558800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sz="2000" b="1" i="0" dirty="0">
              <a:solidFill>
                <a:schemeClr val="bg1"/>
              </a:solidFill>
              <a:latin typeface="Calibri" panose="020F050202020403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230C4064-E965-48A8-BBF6-6B74DE345641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80732" y="87564"/>
            <a:ext cx="2136938" cy="536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6817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0" r:id="rId4"/>
    <p:sldLayoutId id="2147483652" r:id="rId5"/>
    <p:sldLayoutId id="2147483661" r:id="rId6"/>
    <p:sldLayoutId id="2147483653" r:id="rId7"/>
    <p:sldLayoutId id="2147483656" r:id="rId8"/>
    <p:sldLayoutId id="2147483657" r:id="rId9"/>
    <p:sldLayoutId id="2147483662" r:id="rId10"/>
    <p:sldLayoutId id="2147483663" r:id="rId11"/>
    <p:sldLayoutId id="2147483664" r:id="rId12"/>
    <p:sldLayoutId id="2147483654" r:id="rId13"/>
    <p:sldLayoutId id="2147483655" r:id="rId14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i="0" kern="1200" baseline="0">
          <a:solidFill>
            <a:schemeClr val="bg1"/>
          </a:solidFill>
          <a:latin typeface="Fira Sans" panose="020B0503050000020004" pitchFamily="34" charset="0"/>
          <a:ea typeface="Fira Sans" panose="020B0503050000020004" pitchFamily="34" charset="0"/>
          <a:cs typeface="Open Sans Semibold" panose="020B07060308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25000"/>
        </a:lnSpc>
        <a:spcBef>
          <a:spcPts val="1000"/>
        </a:spcBef>
        <a:buFont typeface="Wingdings" pitchFamily="2" charset="2"/>
        <a:buChar char="Ø"/>
        <a:defRPr sz="3200" kern="1200">
          <a:solidFill>
            <a:schemeClr val="tx2">
              <a:lumMod val="90000"/>
              <a:lumOff val="10000"/>
            </a:schemeClr>
          </a:solidFill>
          <a:latin typeface="Fira Sans" panose="020B05030500000200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5000"/>
        </a:lnSpc>
        <a:spcBef>
          <a:spcPts val="0"/>
        </a:spcBef>
        <a:buFont typeface="Arial" panose="020B0604020202020204" pitchFamily="34" charset="0"/>
        <a:buChar char="•"/>
        <a:defRPr sz="2800" kern="1200">
          <a:solidFill>
            <a:schemeClr val="tx2">
              <a:lumMod val="90000"/>
              <a:lumOff val="10000"/>
            </a:schemeClr>
          </a:solidFill>
          <a:latin typeface="Fira Sans" panose="020B05030500000200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5000"/>
        </a:lnSpc>
        <a:spcBef>
          <a:spcPts val="0"/>
        </a:spcBef>
        <a:buFont typeface="Symbol" pitchFamily="2" charset="2"/>
        <a:buChar char="-"/>
        <a:defRPr sz="2400" kern="1200">
          <a:solidFill>
            <a:schemeClr val="tx2">
              <a:lumMod val="90000"/>
              <a:lumOff val="10000"/>
            </a:schemeClr>
          </a:solidFill>
          <a:latin typeface="Fira Sans" panose="020B05030500000200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5000"/>
        </a:lnSpc>
        <a:spcBef>
          <a:spcPts val="0"/>
        </a:spcBef>
        <a:buFont typeface="Symbol" pitchFamily="2" charset="2"/>
        <a:buChar char="-"/>
        <a:defRPr sz="2000" kern="1200">
          <a:solidFill>
            <a:schemeClr val="tx2">
              <a:lumMod val="90000"/>
              <a:lumOff val="10000"/>
            </a:schemeClr>
          </a:solidFill>
          <a:latin typeface="Fira Sans" panose="020B05030500000200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5000"/>
        </a:lnSpc>
        <a:spcBef>
          <a:spcPts val="0"/>
        </a:spcBef>
        <a:buFont typeface="Symbol" pitchFamily="2" charset="2"/>
        <a:buChar char="-"/>
        <a:defRPr sz="1800" kern="1200">
          <a:solidFill>
            <a:schemeClr val="tx2">
              <a:lumMod val="90000"/>
              <a:lumOff val="10000"/>
            </a:schemeClr>
          </a:solidFill>
          <a:latin typeface="Fira Sans" panose="020B05030500000200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juliadynamics.github.io/Agents.jl/stable/" TargetMode="External"/><Relationship Id="rId2" Type="http://schemas.openxmlformats.org/officeDocument/2006/relationships/hyperlink" Target="https://t1p.de/agentsjl" TargetMode="Externa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youtube.com/watch?v=DJSHXXjkwLY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kc9HwsxE1OY" TargetMode="Externa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A1DBA477-2306-4B83-ADE3-D985F7A1D95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>
                <a:latin typeface="FiraGO" panose="020B0803050000020004" pitchFamily="34" charset="0"/>
                <a:cs typeface="FiraGO" panose="020B0803050000020004" pitchFamily="34" charset="0"/>
              </a:rPr>
              <a:t>Psychological </a:t>
            </a:r>
            <a:r>
              <a:rPr lang="de-DE" dirty="0" err="1">
                <a:latin typeface="FiraGO" panose="020B0803050000020004" pitchFamily="34" charset="0"/>
                <a:cs typeface="FiraGO" panose="020B0803050000020004" pitchFamily="34" charset="0"/>
              </a:rPr>
              <a:t>Aspects</a:t>
            </a:r>
            <a:r>
              <a:rPr lang="de-DE" dirty="0">
                <a:latin typeface="FiraGO" panose="020B0803050000020004" pitchFamily="34" charset="0"/>
                <a:cs typeface="FiraGO" panose="020B0803050000020004" pitchFamily="34" charset="0"/>
              </a:rPr>
              <a:t> </a:t>
            </a:r>
            <a:r>
              <a:rPr lang="de-DE" dirty="0" err="1">
                <a:latin typeface="FiraGO" panose="020B0803050000020004" pitchFamily="34" charset="0"/>
                <a:cs typeface="FiraGO" panose="020B0803050000020004" pitchFamily="34" charset="0"/>
              </a:rPr>
              <a:t>of</a:t>
            </a:r>
            <a:r>
              <a:rPr lang="de-DE" dirty="0">
                <a:latin typeface="FiraGO" panose="020B0803050000020004" pitchFamily="34" charset="0"/>
                <a:cs typeface="FiraGO" panose="020B0803050000020004" pitchFamily="34" charset="0"/>
              </a:rPr>
              <a:t> </a:t>
            </a:r>
            <a:r>
              <a:rPr lang="de-DE" dirty="0" err="1">
                <a:latin typeface="FiraGO" panose="020B0803050000020004" pitchFamily="34" charset="0"/>
                <a:cs typeface="FiraGO" panose="020B0803050000020004" pitchFamily="34" charset="0"/>
              </a:rPr>
              <a:t>Pandemics</a:t>
            </a:r>
            <a:endParaRPr lang="de-DE" dirty="0">
              <a:latin typeface="FiraGO" panose="020B0803050000020004" pitchFamily="34" charset="0"/>
              <a:cs typeface="FiraGO" panose="020B0803050000020004" pitchFamily="34" charset="0"/>
            </a:endParaRPr>
          </a:p>
        </p:txBody>
      </p:sp>
      <p:sp>
        <p:nvSpPr>
          <p:cNvPr id="8" name="Untertitel 7">
            <a:extLst>
              <a:ext uri="{FF2B5EF4-FFF2-40B4-BE49-F238E27FC236}">
                <a16:creationId xmlns:a16="http://schemas.microsoft.com/office/drawing/2014/main" id="{E9DF48F4-F7E0-437B-A60A-D50842F836D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>
                <a:latin typeface="FiraGO" panose="020B0803050000020004" pitchFamily="34" charset="0"/>
                <a:cs typeface="FiraGO" panose="020B0803050000020004" pitchFamily="34" charset="0"/>
              </a:rPr>
              <a:t>André Calero Valdez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A99478E-6FDF-46C1-868C-95187F36DC7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364913" y="6559550"/>
            <a:ext cx="827087" cy="298450"/>
          </a:xfrm>
        </p:spPr>
        <p:txBody>
          <a:bodyPr/>
          <a:lstStyle/>
          <a:p>
            <a:fld id="{F9C676E7-CED6-4151-ADAD-020FFE324FBC}" type="slidenum">
              <a:rPr lang="de-DE" smtClean="0"/>
              <a:t>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064100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Writing distributed loops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noProof="1">
                <a:latin typeface="Courier New" panose="02070309020205020404" pitchFamily="49" charset="0"/>
                <a:cs typeface="Courier New" panose="02070309020205020404" pitchFamily="49" charset="0"/>
              </a:rPr>
              <a:t>data = @</a:t>
            </a:r>
            <a:r>
              <a:rPr lang="en-US" b="1" noProof="1">
                <a:latin typeface="Courier New" panose="02070309020205020404" pitchFamily="49" charset="0"/>
                <a:cs typeface="Courier New" panose="02070309020205020404" pitchFamily="49" charset="0"/>
              </a:rPr>
              <a:t>distributed</a:t>
            </a:r>
            <a:r>
              <a:rPr lang="en-US" noProof="1">
                <a:latin typeface="Courier New" panose="02070309020205020404" pitchFamily="49" charset="0"/>
                <a:cs typeface="Courier New" panose="02070309020205020404" pitchFamily="49" charset="0"/>
              </a:rPr>
              <a:t> (vcat) </a:t>
            </a:r>
            <a:r>
              <a:rPr lang="en-US" b="1" noProof="1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noProof="1">
                <a:latin typeface="Courier New" panose="02070309020205020404" pitchFamily="49" charset="0"/>
                <a:cs typeface="Courier New" panose="02070309020205020404" pitchFamily="49" charset="0"/>
              </a:rPr>
              <a:t> i = 1:10000</a:t>
            </a:r>
          </a:p>
          <a:p>
            <a:pPr marL="0" indent="0">
              <a:buNone/>
            </a:pPr>
            <a:r>
              <a:rPr lang="en-US" noProof="1">
                <a:latin typeface="Courier New" panose="02070309020205020404" pitchFamily="49" charset="0"/>
                <a:cs typeface="Courier New" panose="02070309020205020404" pitchFamily="49" charset="0"/>
              </a:rPr>
              <a:t>    some_param_A = rand()</a:t>
            </a:r>
          </a:p>
          <a:p>
            <a:pPr marL="0" indent="0">
              <a:buNone/>
            </a:pPr>
            <a:r>
              <a:rPr lang="en-US" noProof="1">
                <a:latin typeface="Courier New" panose="02070309020205020404" pitchFamily="49" charset="0"/>
                <a:cs typeface="Courier New" panose="02070309020205020404" pitchFamily="49" charset="0"/>
              </a:rPr>
              <a:t>    some_param_B = rand()</a:t>
            </a:r>
          </a:p>
          <a:p>
            <a:pPr marL="0" indent="0">
              <a:buNone/>
            </a:pPr>
            <a:r>
              <a:rPr lang="en-US" noProof="1">
                <a:latin typeface="Courier New" panose="02070309020205020404" pitchFamily="49" charset="0"/>
                <a:cs typeface="Courier New" panose="02070309020205020404" pitchFamily="49" charset="0"/>
              </a:rPr>
              <a:t>    res_1, res_2, res_3 = run_sim();</a:t>
            </a:r>
          </a:p>
          <a:p>
            <a:pPr marL="0" indent="0">
              <a:buNone/>
            </a:pPr>
            <a:r>
              <a:rPr lang="en-US" noProof="1">
                <a:latin typeface="Courier New" panose="02070309020205020404" pitchFamily="49" charset="0"/>
                <a:cs typeface="Courier New" panose="02070309020205020404" pitchFamily="49" charset="0"/>
              </a:rPr>
              <a:t>    (sim_stats(res_1,res_2,res_3)...,</a:t>
            </a:r>
          </a:p>
          <a:p>
            <a:pPr marL="0" indent="0">
              <a:buNone/>
            </a:pPr>
            <a:r>
              <a:rPr lang="en-US" noProof="1">
                <a:latin typeface="Courier New" panose="02070309020205020404" pitchFamily="49" charset="0"/>
                <a:cs typeface="Courier New" panose="02070309020205020404" pitchFamily="49" charset="0"/>
              </a:rPr>
              <a:t>	some_param_A,</a:t>
            </a:r>
          </a:p>
          <a:p>
            <a:pPr marL="0" indent="0">
              <a:buNone/>
            </a:pPr>
            <a:r>
              <a:rPr lang="en-US" noProof="1">
                <a:latin typeface="Courier New" panose="02070309020205020404" pitchFamily="49" charset="0"/>
                <a:cs typeface="Courier New" panose="02070309020205020404" pitchFamily="49" charset="0"/>
              </a:rPr>
              <a:t>	some_param_B,</a:t>
            </a:r>
          </a:p>
          <a:p>
            <a:pPr marL="0" indent="0">
              <a:buNone/>
            </a:pPr>
            <a:r>
              <a:rPr lang="en-US" noProof="1">
                <a:latin typeface="Courier New" panose="02070309020205020404" pitchFamily="49" charset="0"/>
                <a:cs typeface="Courier New" panose="02070309020205020404" pitchFamily="49" charset="0"/>
              </a:rPr>
              <a:t>    myid())</a:t>
            </a:r>
          </a:p>
          <a:p>
            <a:pPr marL="0" indent="0">
              <a:buNone/>
            </a:pPr>
            <a:r>
              <a:rPr lang="en-US" b="1" noProof="1"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36174987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480E2-B8CA-45F9-AE6F-4916FC5C25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Use-Case Constraint Solving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FB667C4-3207-4683-8684-0D52CB0612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36053" y="1825625"/>
            <a:ext cx="7519893" cy="4351338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4E02A0EB-FB01-65FA-EEE8-214BD228816D}"/>
              </a:ext>
            </a:extLst>
          </p:cNvPr>
          <p:cNvSpPr txBox="1"/>
          <p:nvPr/>
        </p:nvSpPr>
        <p:spPr>
          <a:xfrm>
            <a:off x="3912374" y="952486"/>
            <a:ext cx="4367249" cy="64899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144000" tIns="108000" rIns="144000" bIns="108000" rtlCol="0" anchor="ctr">
            <a:spAutoFit/>
          </a:bodyPr>
          <a:lstStyle/>
          <a:p>
            <a:pPr algn="l"/>
            <a:r>
              <a:rPr lang="en-US" sz="1400" dirty="0"/>
              <a:t>Use Case 2 Julia @ Ministry of Health, Poland</a:t>
            </a:r>
            <a:br>
              <a:rPr lang="en-US" sz="1400" dirty="0"/>
            </a:br>
            <a:r>
              <a:rPr lang="en-US" sz="1400" dirty="0"/>
              <a:t>Optimal allocation of accelerators in radiotherapy</a:t>
            </a:r>
            <a:endParaRPr lang="de-DE" sz="1000" b="1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2256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0DB76F3-36A8-EC2E-01F9-90F1E8990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Agents.jl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859C349-9D96-DEE7-0B71-08C0577E44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YouTube Tutorial Videos (</a:t>
            </a:r>
            <a:r>
              <a:rPr lang="de-DE" dirty="0" err="1"/>
              <a:t>me</a:t>
            </a:r>
            <a:r>
              <a:rPr lang="de-DE" dirty="0"/>
              <a:t>): </a:t>
            </a:r>
            <a:r>
              <a:rPr lang="de-DE" b="1" dirty="0">
                <a:hlinkClick r:id="rId2"/>
              </a:rPr>
              <a:t>https://t1p.de/agentsjl</a:t>
            </a:r>
            <a:endParaRPr lang="de-DE" b="1" dirty="0"/>
          </a:p>
          <a:p>
            <a:r>
              <a:rPr lang="de-DE" dirty="0"/>
              <a:t>Website:</a:t>
            </a:r>
            <a:r>
              <a:rPr lang="de-DE" b="1" dirty="0"/>
              <a:t> </a:t>
            </a:r>
            <a:r>
              <a:rPr lang="de-DE" b="1" dirty="0">
                <a:hlinkClick r:id="rId3"/>
              </a:rPr>
              <a:t>https://juliadynamics.github.io/Agents.jl/stable/</a:t>
            </a:r>
            <a:r>
              <a:rPr lang="de-DE" b="1" dirty="0"/>
              <a:t> </a:t>
            </a:r>
          </a:p>
          <a:p>
            <a:r>
              <a:rPr lang="de-DE" dirty="0" err="1"/>
              <a:t>Good</a:t>
            </a:r>
            <a:r>
              <a:rPr lang="de-DE" dirty="0"/>
              <a:t> </a:t>
            </a:r>
            <a:r>
              <a:rPr lang="de-DE" dirty="0" err="1"/>
              <a:t>Youtube</a:t>
            </a:r>
            <a:r>
              <a:rPr lang="de-DE" dirty="0"/>
              <a:t> Tutorial (George </a:t>
            </a:r>
            <a:r>
              <a:rPr lang="de-DE" dirty="0" err="1"/>
              <a:t>Datseris</a:t>
            </a:r>
            <a:r>
              <a:rPr lang="de-DE" dirty="0"/>
              <a:t>):</a:t>
            </a:r>
            <a:r>
              <a:rPr lang="de-DE" b="1" dirty="0"/>
              <a:t> </a:t>
            </a:r>
            <a:r>
              <a:rPr lang="de-DE" b="1" dirty="0">
                <a:hlinkClick r:id="rId4"/>
              </a:rPr>
              <a:t>https://www.youtube.com/watch?v=DJSHXXjkwLY</a:t>
            </a:r>
            <a:r>
              <a:rPr lang="de-DE" b="1" dirty="0"/>
              <a:t> 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1CE0A4C-2F4F-D861-BC5C-5A05043F6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676E7-CED6-4151-ADAD-020FFE324FBC}" type="slidenum">
              <a:rPr lang="de-DE" smtClean="0"/>
              <a:t>12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218101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224C79-B2F5-AE34-BA8C-F5D06D09E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Related</a:t>
            </a:r>
            <a:r>
              <a:rPr lang="de-DE" dirty="0"/>
              <a:t> Packages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B833278-7516-7130-C043-C9593A8F5D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DataFrames.jl</a:t>
            </a:r>
            <a:r>
              <a:rPr lang="de-DE" dirty="0"/>
              <a:t> –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analysis</a:t>
            </a:r>
            <a:r>
              <a:rPr lang="de-DE" dirty="0"/>
              <a:t> in Julia</a:t>
            </a:r>
          </a:p>
          <a:p>
            <a:r>
              <a:rPr lang="de-DE" dirty="0" err="1"/>
              <a:t>Graphs.jl</a:t>
            </a:r>
            <a:r>
              <a:rPr lang="de-DE" dirty="0"/>
              <a:t> –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complex</a:t>
            </a:r>
            <a:r>
              <a:rPr lang="de-DE" dirty="0"/>
              <a:t> </a:t>
            </a:r>
            <a:r>
              <a:rPr lang="de-DE" dirty="0" err="1"/>
              <a:t>networks</a:t>
            </a:r>
            <a:r>
              <a:rPr lang="de-DE" dirty="0"/>
              <a:t> and </a:t>
            </a:r>
            <a:r>
              <a:rPr lang="de-DE" dirty="0" err="1"/>
              <a:t>weighted</a:t>
            </a:r>
            <a:r>
              <a:rPr lang="de-DE" dirty="0"/>
              <a:t> </a:t>
            </a:r>
            <a:r>
              <a:rPr lang="de-DE" dirty="0" err="1"/>
              <a:t>graphs</a:t>
            </a:r>
            <a:r>
              <a:rPr lang="de-DE" dirty="0"/>
              <a:t> (incl. Network </a:t>
            </a:r>
            <a:r>
              <a:rPr lang="de-DE" dirty="0" err="1"/>
              <a:t>generators</a:t>
            </a:r>
            <a:r>
              <a:rPr lang="de-DE" dirty="0"/>
              <a:t>)</a:t>
            </a:r>
          </a:p>
          <a:p>
            <a:r>
              <a:rPr lang="de-DE" dirty="0" err="1"/>
              <a:t>Optimization.jl</a:t>
            </a:r>
            <a:r>
              <a:rPr lang="de-DE" dirty="0"/>
              <a:t> – (e.g. </a:t>
            </a:r>
            <a:r>
              <a:rPr lang="de-DE" dirty="0" err="1"/>
              <a:t>minimzing</a:t>
            </a:r>
            <a:r>
              <a:rPr lang="de-DE" dirty="0"/>
              <a:t> </a:t>
            </a:r>
            <a:r>
              <a:rPr lang="de-DE" dirty="0" err="1"/>
              <a:t>Cost</a:t>
            </a:r>
            <a:r>
              <a:rPr lang="de-DE" dirty="0"/>
              <a:t> </a:t>
            </a:r>
            <a:r>
              <a:rPr lang="de-DE" dirty="0" err="1"/>
              <a:t>function</a:t>
            </a:r>
            <a:r>
              <a:rPr lang="de-DE" dirty="0"/>
              <a:t>)</a:t>
            </a:r>
          </a:p>
          <a:p>
            <a:r>
              <a:rPr lang="de-DE" dirty="0" err="1"/>
              <a:t>Distributions.jl</a:t>
            </a:r>
            <a:r>
              <a:rPr lang="de-DE" dirty="0"/>
              <a:t> - </a:t>
            </a:r>
            <a:r>
              <a:rPr lang="de-DE" dirty="0" err="1"/>
              <a:t>generating</a:t>
            </a:r>
            <a:r>
              <a:rPr lang="de-DE" dirty="0"/>
              <a:t> </a:t>
            </a:r>
            <a:r>
              <a:rPr lang="de-DE" dirty="0" err="1"/>
              <a:t>random</a:t>
            </a:r>
            <a:r>
              <a:rPr lang="de-DE" dirty="0"/>
              <a:t> </a:t>
            </a:r>
            <a:r>
              <a:rPr lang="de-DE" dirty="0" err="1"/>
              <a:t>numbers</a:t>
            </a:r>
            <a:endParaRPr lang="de-DE" dirty="0"/>
          </a:p>
          <a:p>
            <a:r>
              <a:rPr lang="de-DE" dirty="0" err="1"/>
              <a:t>Measurements.jl</a:t>
            </a:r>
            <a:r>
              <a:rPr lang="de-DE" dirty="0"/>
              <a:t> – </a:t>
            </a:r>
            <a:r>
              <a:rPr lang="de-DE" dirty="0" err="1"/>
              <a:t>uncertainty</a:t>
            </a:r>
            <a:r>
              <a:rPr lang="de-DE" dirty="0"/>
              <a:t> in </a:t>
            </a:r>
            <a:r>
              <a:rPr lang="de-DE" dirty="0" err="1"/>
              <a:t>measurements</a:t>
            </a:r>
            <a:endParaRPr lang="de-DE" dirty="0"/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0258819-AC23-AFCC-24EA-2A94B6291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676E7-CED6-4151-ADAD-020FFE324FBC}" type="slidenum">
              <a:rPr lang="de-DE" smtClean="0"/>
              <a:t>13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549989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6FFB0741-E26F-45E5-BD66-0FF7316AE50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e-DE" dirty="0">
              <a:latin typeface="FiraGO" panose="020B0803050000020004" pitchFamily="34" charset="0"/>
              <a:cs typeface="FiraGO" panose="020B0803050000020004" pitchFamily="34" charset="0"/>
            </a:endParaRPr>
          </a:p>
        </p:txBody>
      </p:sp>
      <p:sp>
        <p:nvSpPr>
          <p:cNvPr id="8" name="Untertitel 7">
            <a:extLst>
              <a:ext uri="{FF2B5EF4-FFF2-40B4-BE49-F238E27FC236}">
                <a16:creationId xmlns:a16="http://schemas.microsoft.com/office/drawing/2014/main" id="{E050D06D-BF1E-459D-809A-4891FC45D79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 dirty="0">
              <a:latin typeface="FiraGO" panose="020B0803050000020004" pitchFamily="34" charset="0"/>
              <a:cs typeface="FiraGO" panose="020B0803050000020004" pitchFamily="34" charset="0"/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AF19DAD-BCD8-47E4-8CD8-9B939F255FF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364913" y="6559550"/>
            <a:ext cx="827087" cy="298450"/>
          </a:xfrm>
        </p:spPr>
        <p:txBody>
          <a:bodyPr/>
          <a:lstStyle/>
          <a:p>
            <a:fld id="{F9C676E7-CED6-4151-ADAD-020FFE324FBC}" type="slidenum">
              <a:rPr lang="de-DE" smtClean="0"/>
              <a:t>14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057156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E42AFE4-0CCD-0BDB-E6B0-2424BB3C9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Agent-</a:t>
            </a:r>
            <a:r>
              <a:rPr lang="de-DE" dirty="0" err="1"/>
              <a:t>based</a:t>
            </a:r>
            <a:r>
              <a:rPr lang="de-DE" dirty="0"/>
              <a:t> Modelling </a:t>
            </a:r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Agents.jl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2349DC3-DC7A-20F0-3563-BA1C740E83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de-DE" dirty="0" err="1"/>
              <a:t>Why</a:t>
            </a:r>
            <a:r>
              <a:rPr lang="de-DE" dirty="0"/>
              <a:t> Julia?</a:t>
            </a:r>
          </a:p>
          <a:p>
            <a:pPr lvl="1"/>
            <a:r>
              <a:rPr lang="de-DE" dirty="0"/>
              <a:t>Easy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program</a:t>
            </a:r>
            <a:r>
              <a:rPr lang="de-DE" dirty="0"/>
              <a:t> (</a:t>
            </a:r>
            <a:r>
              <a:rPr lang="de-DE" dirty="0" err="1"/>
              <a:t>similar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Python, </a:t>
            </a:r>
            <a:r>
              <a:rPr lang="de-DE" dirty="0" err="1"/>
              <a:t>works</a:t>
            </a:r>
            <a:r>
              <a:rPr lang="de-DE" dirty="0"/>
              <a:t> in </a:t>
            </a:r>
            <a:r>
              <a:rPr lang="de-DE" dirty="0" err="1"/>
              <a:t>Jupyter</a:t>
            </a:r>
            <a:r>
              <a:rPr lang="de-DE" dirty="0"/>
              <a:t> NBs)</a:t>
            </a:r>
          </a:p>
          <a:p>
            <a:pPr lvl="1"/>
            <a:r>
              <a:rPr lang="de-DE" dirty="0"/>
              <a:t>Easy Matrix </a:t>
            </a:r>
            <a:r>
              <a:rPr lang="de-DE" dirty="0" err="1"/>
              <a:t>operations</a:t>
            </a:r>
            <a:r>
              <a:rPr lang="de-DE" dirty="0"/>
              <a:t> (like </a:t>
            </a:r>
            <a:r>
              <a:rPr lang="de-DE" dirty="0" err="1"/>
              <a:t>Matlab</a:t>
            </a:r>
            <a:r>
              <a:rPr lang="de-DE" dirty="0"/>
              <a:t>)</a:t>
            </a:r>
          </a:p>
          <a:p>
            <a:pPr lvl="1"/>
            <a:r>
              <a:rPr lang="de-DE" dirty="0"/>
              <a:t>Fast at </a:t>
            </a:r>
            <a:r>
              <a:rPr lang="de-DE" dirty="0" err="1"/>
              <a:t>runtime</a:t>
            </a:r>
            <a:r>
              <a:rPr lang="de-DE" dirty="0"/>
              <a:t> (like C)</a:t>
            </a:r>
          </a:p>
          <a:p>
            <a:r>
              <a:rPr lang="de-DE" dirty="0" err="1"/>
              <a:t>Why</a:t>
            </a:r>
            <a:r>
              <a:rPr lang="de-DE" dirty="0"/>
              <a:t> </a:t>
            </a:r>
            <a:r>
              <a:rPr lang="de-DE" dirty="0" err="1"/>
              <a:t>Agents.jl</a:t>
            </a:r>
            <a:r>
              <a:rPr lang="de-DE" dirty="0"/>
              <a:t>?</a:t>
            </a:r>
          </a:p>
          <a:p>
            <a:pPr lvl="1"/>
            <a:r>
              <a:rPr lang="de-DE" dirty="0"/>
              <a:t>Easy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generate</a:t>
            </a:r>
            <a:r>
              <a:rPr lang="de-DE" dirty="0"/>
              <a:t> </a:t>
            </a:r>
            <a:r>
              <a:rPr lang="de-DE" dirty="0" err="1"/>
              <a:t>models</a:t>
            </a:r>
            <a:r>
              <a:rPr lang="de-DE" dirty="0"/>
              <a:t>?</a:t>
            </a:r>
          </a:p>
          <a:p>
            <a:pPr lvl="1"/>
            <a:r>
              <a:rPr lang="de-DE" dirty="0"/>
              <a:t>Easy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extend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large </a:t>
            </a:r>
            <a:r>
              <a:rPr lang="de-DE" dirty="0" err="1"/>
              <a:t>simulation</a:t>
            </a:r>
            <a:endParaRPr lang="de-DE" dirty="0"/>
          </a:p>
          <a:p>
            <a:pPr lvl="1"/>
            <a:r>
              <a:rPr lang="de-DE" dirty="0"/>
              <a:t>Do not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learn</a:t>
            </a:r>
            <a:r>
              <a:rPr lang="de-DE" dirty="0"/>
              <a:t> </a:t>
            </a:r>
            <a:r>
              <a:rPr lang="de-DE" dirty="0" err="1"/>
              <a:t>NetLogo</a:t>
            </a:r>
            <a:r>
              <a:rPr lang="de-DE" dirty="0"/>
              <a:t>?</a:t>
            </a:r>
          </a:p>
          <a:p>
            <a:r>
              <a:rPr lang="de-DE" dirty="0" err="1"/>
              <a:t>Why</a:t>
            </a:r>
            <a:r>
              <a:rPr lang="de-DE" dirty="0"/>
              <a:t> not </a:t>
            </a:r>
            <a:r>
              <a:rPr lang="de-DE" dirty="0" err="1"/>
              <a:t>Agents.jl</a:t>
            </a:r>
            <a:r>
              <a:rPr lang="de-DE" dirty="0"/>
              <a:t>?</a:t>
            </a:r>
          </a:p>
          <a:p>
            <a:pPr lvl="1"/>
            <a:r>
              <a:rPr lang="de-DE" dirty="0" err="1"/>
              <a:t>NetLogo</a:t>
            </a:r>
            <a:r>
              <a:rPr lang="de-DE" dirty="0"/>
              <a:t> </a:t>
            </a:r>
            <a:r>
              <a:rPr lang="de-DE" dirty="0" err="1"/>
              <a:t>provides</a:t>
            </a:r>
            <a:r>
              <a:rPr lang="de-DE" dirty="0"/>
              <a:t> </a:t>
            </a:r>
            <a:r>
              <a:rPr lang="de-DE" dirty="0" err="1"/>
              <a:t>faster</a:t>
            </a:r>
            <a:r>
              <a:rPr lang="de-DE" dirty="0"/>
              <a:t> </a:t>
            </a:r>
            <a:r>
              <a:rPr lang="de-DE" dirty="0" err="1"/>
              <a:t>feedback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explore</a:t>
            </a:r>
            <a:r>
              <a:rPr lang="de-DE" dirty="0"/>
              <a:t> </a:t>
            </a:r>
            <a:r>
              <a:rPr lang="de-DE" dirty="0" err="1"/>
              <a:t>basic</a:t>
            </a:r>
            <a:r>
              <a:rPr lang="de-DE" dirty="0"/>
              <a:t> </a:t>
            </a:r>
            <a:r>
              <a:rPr lang="de-DE" dirty="0" err="1"/>
              <a:t>ideas</a:t>
            </a:r>
            <a:endParaRPr lang="de-DE" dirty="0"/>
          </a:p>
          <a:p>
            <a:pPr lvl="1"/>
            <a:r>
              <a:rPr lang="de-DE" dirty="0"/>
              <a:t>Performance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seldom</a:t>
            </a:r>
            <a:r>
              <a:rPr lang="de-DE" dirty="0"/>
              <a:t> a </a:t>
            </a:r>
            <a:r>
              <a:rPr lang="de-DE" dirty="0" err="1"/>
              <a:t>problem</a:t>
            </a:r>
            <a:endParaRPr lang="de-DE" dirty="0"/>
          </a:p>
          <a:p>
            <a:pPr lvl="1"/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1A3ADCB-DAE5-39E5-0891-F102270925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676E7-CED6-4151-ADAD-020FFE324FBC}" type="slidenum">
              <a:rPr lang="de-DE" smtClean="0"/>
              <a:t>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861573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E12CEF-E258-40D1-93C8-75B561F198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 benchmarks from Julia website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EC4467F-1D2F-4137-BB5D-DFC03C29BC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38700" y="1245326"/>
            <a:ext cx="9314600" cy="551852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0B6E9D6-E43F-4260-AF21-7BBAE488C595}"/>
              </a:ext>
            </a:extLst>
          </p:cNvPr>
          <p:cNvSpPr/>
          <p:nvPr/>
        </p:nvSpPr>
        <p:spPr>
          <a:xfrm>
            <a:off x="2323011" y="1642661"/>
            <a:ext cx="3030583" cy="1723072"/>
          </a:xfrm>
          <a:prstGeom prst="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Execution time relative to C for different reference computational tasks</a:t>
            </a:r>
          </a:p>
        </p:txBody>
      </p:sp>
    </p:spTree>
    <p:extLst>
      <p:ext uri="{BB962C8B-B14F-4D97-AF65-F5344CB8AC3E}">
        <p14:creationId xmlns:p14="http://schemas.microsoft.com/office/powerpoint/2010/main" val="7436644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2569286" y="72851"/>
            <a:ext cx="10258567" cy="617003"/>
          </a:xfrm>
        </p:spPr>
        <p:txBody>
          <a:bodyPr/>
          <a:lstStyle/>
          <a:p>
            <a:r>
              <a:rPr lang="en-US" dirty="0"/>
              <a:t>Language Code Complexity vs Execution Speed</a:t>
            </a:r>
          </a:p>
        </p:txBody>
      </p:sp>
      <p:pic>
        <p:nvPicPr>
          <p:cNvPr id="4" name="Obraz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0520" y="1266825"/>
            <a:ext cx="7924231" cy="5290590"/>
          </a:xfrm>
          <a:prstGeom prst="rect">
            <a:avLst/>
          </a:prstGeom>
        </p:spPr>
      </p:pic>
      <p:sp>
        <p:nvSpPr>
          <p:cNvPr id="5" name="Prostokąt 4"/>
          <p:cNvSpPr/>
          <p:nvPr/>
        </p:nvSpPr>
        <p:spPr>
          <a:xfrm>
            <a:off x="1117410" y="6492875"/>
            <a:ext cx="1025856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Source: http://www.oceanographerschoice.com/2016/03/the-julia-language-is-the-way-of-the-future/</a:t>
            </a:r>
          </a:p>
        </p:txBody>
      </p:sp>
      <p:sp>
        <p:nvSpPr>
          <p:cNvPr id="3" name="Strzałka w prawo 2"/>
          <p:cNvSpPr/>
          <p:nvPr/>
        </p:nvSpPr>
        <p:spPr>
          <a:xfrm>
            <a:off x="3812582" y="5222928"/>
            <a:ext cx="743918" cy="4029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Julia</a:t>
            </a:r>
          </a:p>
        </p:txBody>
      </p:sp>
      <p:sp>
        <p:nvSpPr>
          <p:cNvPr id="6" name="Strzałka w prawo 5"/>
          <p:cNvSpPr/>
          <p:nvPr/>
        </p:nvSpPr>
        <p:spPr>
          <a:xfrm>
            <a:off x="3797085" y="1721227"/>
            <a:ext cx="1038384" cy="402956"/>
          </a:xfrm>
          <a:prstGeom prst="rightArrow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Octave</a:t>
            </a:r>
          </a:p>
        </p:txBody>
      </p:sp>
      <p:sp>
        <p:nvSpPr>
          <p:cNvPr id="7" name="Strzałka w prawo 6"/>
          <p:cNvSpPr/>
          <p:nvPr/>
        </p:nvSpPr>
        <p:spPr>
          <a:xfrm>
            <a:off x="6619163" y="4694318"/>
            <a:ext cx="1375377" cy="402956"/>
          </a:xfrm>
          <a:prstGeom prst="rightArrow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JavaScript</a:t>
            </a:r>
          </a:p>
        </p:txBody>
      </p:sp>
      <p:sp>
        <p:nvSpPr>
          <p:cNvPr id="8" name="Strzałka w prawo 7"/>
          <p:cNvSpPr/>
          <p:nvPr/>
        </p:nvSpPr>
        <p:spPr>
          <a:xfrm flipH="1">
            <a:off x="8229600" y="4974954"/>
            <a:ext cx="923188" cy="402956"/>
          </a:xfrm>
          <a:prstGeom prst="rightArrow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Java</a:t>
            </a:r>
          </a:p>
        </p:txBody>
      </p:sp>
      <p:sp>
        <p:nvSpPr>
          <p:cNvPr id="9" name="Strzałka w prawo 8"/>
          <p:cNvSpPr/>
          <p:nvPr/>
        </p:nvSpPr>
        <p:spPr>
          <a:xfrm rot="16378832">
            <a:off x="6928261" y="5795251"/>
            <a:ext cx="1094175" cy="402956"/>
          </a:xfrm>
          <a:prstGeom prst="rightArrow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Fortran</a:t>
            </a:r>
          </a:p>
        </p:txBody>
      </p:sp>
      <p:sp>
        <p:nvSpPr>
          <p:cNvPr id="10" name="Strzałka w prawo 9"/>
          <p:cNvSpPr/>
          <p:nvPr/>
        </p:nvSpPr>
        <p:spPr>
          <a:xfrm flipH="1">
            <a:off x="6082635" y="5173474"/>
            <a:ext cx="616229" cy="402956"/>
          </a:xfrm>
          <a:prstGeom prst="rightArrow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Go</a:t>
            </a:r>
          </a:p>
        </p:txBody>
      </p:sp>
      <p:sp>
        <p:nvSpPr>
          <p:cNvPr id="11" name="Strzałka w prawo 10"/>
          <p:cNvSpPr/>
          <p:nvPr/>
        </p:nvSpPr>
        <p:spPr>
          <a:xfrm flipH="1">
            <a:off x="8076276" y="5402989"/>
            <a:ext cx="923188" cy="402956"/>
          </a:xfrm>
          <a:prstGeom prst="rightArrow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C</a:t>
            </a:r>
          </a:p>
        </p:txBody>
      </p:sp>
      <p:sp>
        <p:nvSpPr>
          <p:cNvPr id="13" name="Strzałka w prawo 12"/>
          <p:cNvSpPr/>
          <p:nvPr/>
        </p:nvSpPr>
        <p:spPr>
          <a:xfrm>
            <a:off x="3525865" y="3116679"/>
            <a:ext cx="1038384" cy="402956"/>
          </a:xfrm>
          <a:prstGeom prst="rightArrow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R</a:t>
            </a:r>
          </a:p>
        </p:txBody>
      </p:sp>
      <p:sp>
        <p:nvSpPr>
          <p:cNvPr id="14" name="Strzałka w prawo 13"/>
          <p:cNvSpPr/>
          <p:nvPr/>
        </p:nvSpPr>
        <p:spPr>
          <a:xfrm>
            <a:off x="3828081" y="3625998"/>
            <a:ext cx="1038384" cy="402956"/>
          </a:xfrm>
          <a:prstGeom prst="rightArrow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Python</a:t>
            </a:r>
          </a:p>
        </p:txBody>
      </p:sp>
      <p:sp>
        <p:nvSpPr>
          <p:cNvPr id="15" name="Strzałka w prawo 14"/>
          <p:cNvSpPr/>
          <p:nvPr/>
        </p:nvSpPr>
        <p:spPr>
          <a:xfrm flipH="1">
            <a:off x="5284225" y="3688825"/>
            <a:ext cx="1054582" cy="402956"/>
          </a:xfrm>
          <a:prstGeom prst="rightArrow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Matlab</a:t>
            </a:r>
          </a:p>
        </p:txBody>
      </p:sp>
      <p:sp>
        <p:nvSpPr>
          <p:cNvPr id="16" name="Strzałka w prawo 15"/>
          <p:cNvSpPr/>
          <p:nvPr/>
        </p:nvSpPr>
        <p:spPr>
          <a:xfrm rot="19404070" flipH="1">
            <a:off x="5385810" y="4792003"/>
            <a:ext cx="616229" cy="402956"/>
          </a:xfrm>
          <a:prstGeom prst="rightArrow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Lua</a:t>
            </a:r>
          </a:p>
        </p:txBody>
      </p:sp>
    </p:spTree>
    <p:extLst>
      <p:ext uri="{BB962C8B-B14F-4D97-AF65-F5344CB8AC3E}">
        <p14:creationId xmlns:p14="http://schemas.microsoft.com/office/powerpoint/2010/main" val="341989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44A1DD-09C1-0287-B823-F3DD92678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Central </a:t>
            </a:r>
            <a:r>
              <a:rPr lang="de-DE" dirty="0" err="1"/>
              <a:t>ideas</a:t>
            </a:r>
            <a:r>
              <a:rPr lang="de-DE" dirty="0"/>
              <a:t> in Julia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79ABF17-B545-8719-3D97-74D1C44A22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de-DE" dirty="0" err="1"/>
              <a:t>Metaprogramming</a:t>
            </a:r>
            <a:r>
              <a:rPr lang="de-DE" dirty="0"/>
              <a:t> </a:t>
            </a:r>
            <a:r>
              <a:rPr lang="de-DE" dirty="0" err="1"/>
              <a:t>made</a:t>
            </a:r>
            <a:r>
              <a:rPr lang="de-DE" dirty="0"/>
              <a:t> easy (@time)</a:t>
            </a:r>
          </a:p>
          <a:p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two-language</a:t>
            </a:r>
            <a:r>
              <a:rPr lang="de-DE" dirty="0"/>
              <a:t> </a:t>
            </a:r>
            <a:r>
              <a:rPr lang="de-DE" dirty="0" err="1"/>
              <a:t>problem</a:t>
            </a:r>
            <a:r>
              <a:rPr lang="de-DE" dirty="0"/>
              <a:t> (R + CPP &amp; RCPP)</a:t>
            </a:r>
          </a:p>
          <a:p>
            <a:pPr lvl="1"/>
            <a:r>
              <a:rPr lang="de-DE" dirty="0"/>
              <a:t>Libraries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written</a:t>
            </a:r>
            <a:r>
              <a:rPr lang="de-DE" dirty="0"/>
              <a:t> in Julia, not </a:t>
            </a:r>
            <a:r>
              <a:rPr lang="de-DE" dirty="0" err="1"/>
              <a:t>hotcode</a:t>
            </a:r>
            <a:r>
              <a:rPr lang="de-DE" dirty="0"/>
              <a:t>/</a:t>
            </a:r>
            <a:r>
              <a:rPr lang="de-DE" dirty="0" err="1"/>
              <a:t>gluecode</a:t>
            </a:r>
            <a:endParaRPr lang="de-DE" dirty="0"/>
          </a:p>
          <a:p>
            <a:r>
              <a:rPr lang="de-DE" dirty="0"/>
              <a:t>Free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use</a:t>
            </a:r>
            <a:endParaRPr lang="de-DE" dirty="0"/>
          </a:p>
          <a:p>
            <a:r>
              <a:rPr lang="en-US" dirty="0"/>
              <a:t>Integration with other languages</a:t>
            </a:r>
          </a:p>
          <a:p>
            <a:pPr lvl="1"/>
            <a:r>
              <a:rPr lang="en-US" dirty="0"/>
              <a:t>Fortran (native call) </a:t>
            </a:r>
          </a:p>
          <a:p>
            <a:pPr lvl="1"/>
            <a:r>
              <a:rPr lang="en-US" dirty="0"/>
              <a:t>C/C++  (native call)</a:t>
            </a:r>
          </a:p>
          <a:p>
            <a:pPr lvl="1"/>
            <a:r>
              <a:rPr lang="en-US" b="1" dirty="0"/>
              <a:t>Python</a:t>
            </a:r>
            <a:r>
              <a:rPr lang="en-US" dirty="0"/>
              <a:t> (native call)</a:t>
            </a:r>
          </a:p>
          <a:p>
            <a:pPr lvl="1"/>
            <a:r>
              <a:rPr lang="en-US" b="1" dirty="0"/>
              <a:t>Gnu R</a:t>
            </a:r>
            <a:r>
              <a:rPr lang="en-US" dirty="0"/>
              <a:t> (transparently load R session inside Julia)</a:t>
            </a:r>
          </a:p>
          <a:p>
            <a:pPr lvl="1"/>
            <a:r>
              <a:rPr lang="en-US" dirty="0"/>
              <a:t>Java (transparently load JVM inside Julia)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09946E4-E3BA-FE22-AA47-79BC451E26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676E7-CED6-4151-ADAD-020FFE324FBC}" type="slidenum">
              <a:rPr lang="de-DE" smtClean="0"/>
              <a:t>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944688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35941AA-66E8-2272-213E-E43313D903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Central </a:t>
            </a:r>
            <a:r>
              <a:rPr lang="de-DE" dirty="0" err="1"/>
              <a:t>Ideas</a:t>
            </a:r>
            <a:r>
              <a:rPr lang="de-DE" dirty="0"/>
              <a:t> in Julia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19F2E06-1481-C289-7427-99D95E3767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Performance</a:t>
            </a:r>
          </a:p>
          <a:p>
            <a:pPr lvl="1"/>
            <a:r>
              <a:rPr lang="en-US" dirty="0"/>
              <a:t>Dynamically compiled to optimized native machine code</a:t>
            </a:r>
          </a:p>
          <a:p>
            <a:r>
              <a:rPr lang="en-US" dirty="0"/>
              <a:t>Scalability</a:t>
            </a:r>
          </a:p>
          <a:p>
            <a:pPr lvl="1"/>
            <a:r>
              <a:rPr lang="en-US" dirty="0"/>
              <a:t>SIMD, Threading, Distributed computing</a:t>
            </a:r>
          </a:p>
          <a:p>
            <a:r>
              <a:rPr lang="en-US" dirty="0"/>
              <a:t>Modern design of the language</a:t>
            </a:r>
          </a:p>
          <a:p>
            <a:pPr lvl="1"/>
            <a:r>
              <a:rPr lang="en-US" dirty="0"/>
              <a:t>multiple dispatch, metaprogramming, type system</a:t>
            </a:r>
          </a:p>
          <a:p>
            <a:r>
              <a:rPr lang="en-US" dirty="0"/>
              <a:t>MIT License</a:t>
            </a:r>
          </a:p>
          <a:p>
            <a:pPr lvl="1"/>
            <a:r>
              <a:rPr lang="en-US" dirty="0"/>
              <a:t>corporate-use friendly (also package ecosystem)</a:t>
            </a:r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20AC265-746E-CD1A-F236-4066BDA7C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676E7-CED6-4151-ADAD-020FFE324FBC}" type="slidenum">
              <a:rPr lang="de-DE" smtClean="0"/>
              <a:t>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402081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5A7CC0-0D3E-9645-2ABE-D97648235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Central </a:t>
            </a:r>
            <a:r>
              <a:rPr lang="de-DE" dirty="0" err="1"/>
              <a:t>ideas</a:t>
            </a:r>
            <a:r>
              <a:rPr lang="de-DE" dirty="0"/>
              <a:t> in Julia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4F230C9-4D74-D4B8-64F7-14525666D1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Julia </a:t>
            </a:r>
            <a:r>
              <a:rPr lang="de-DE" dirty="0" err="1"/>
              <a:t>is</a:t>
            </a:r>
            <a:r>
              <a:rPr lang="de-DE" dirty="0"/>
              <a:t> not </a:t>
            </a:r>
            <a:r>
              <a:rPr lang="de-DE" dirty="0" err="1"/>
              <a:t>object-oriented</a:t>
            </a:r>
            <a:r>
              <a:rPr lang="de-DE" dirty="0"/>
              <a:t>!</a:t>
            </a:r>
          </a:p>
          <a:p>
            <a:r>
              <a:rPr lang="de-DE" dirty="0"/>
              <a:t>Julia </a:t>
            </a:r>
            <a:r>
              <a:rPr lang="de-DE" dirty="0" err="1"/>
              <a:t>uses</a:t>
            </a:r>
            <a:r>
              <a:rPr lang="de-DE" dirty="0"/>
              <a:t> </a:t>
            </a:r>
            <a:r>
              <a:rPr lang="de-DE" b="1" dirty="0" err="1"/>
              <a:t>mulitple</a:t>
            </a:r>
            <a:r>
              <a:rPr lang="de-DE" b="1" dirty="0"/>
              <a:t> </a:t>
            </a:r>
            <a:r>
              <a:rPr lang="de-DE" b="1" dirty="0" err="1"/>
              <a:t>dispatch</a:t>
            </a:r>
            <a:endParaRPr lang="de-DE" b="1" dirty="0"/>
          </a:p>
          <a:p>
            <a:pPr lvl="1"/>
            <a:r>
              <a:rPr lang="de-DE" dirty="0"/>
              <a:t>“</a:t>
            </a:r>
            <a:r>
              <a:rPr lang="de-DE" dirty="0" err="1"/>
              <a:t>methods</a:t>
            </a:r>
            <a:r>
              <a:rPr lang="de-DE" dirty="0"/>
              <a:t>“ </a:t>
            </a:r>
            <a:r>
              <a:rPr lang="de-DE" dirty="0" err="1"/>
              <a:t>are</a:t>
            </a:r>
            <a:r>
              <a:rPr lang="de-DE" dirty="0"/>
              <a:t> not </a:t>
            </a:r>
            <a:r>
              <a:rPr lang="de-DE" dirty="0" err="1"/>
              <a:t>part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class</a:t>
            </a:r>
            <a:r>
              <a:rPr lang="de-DE" dirty="0"/>
              <a:t> </a:t>
            </a:r>
            <a:r>
              <a:rPr lang="de-DE" dirty="0" err="1"/>
              <a:t>hierarchy</a:t>
            </a:r>
            <a:endParaRPr lang="de-DE" dirty="0"/>
          </a:p>
          <a:p>
            <a:pPr lvl="1"/>
            <a:r>
              <a:rPr lang="de-DE" dirty="0"/>
              <a:t>Data type </a:t>
            </a:r>
            <a:r>
              <a:rPr lang="de-DE" dirty="0" err="1"/>
              <a:t>hierarchy</a:t>
            </a:r>
            <a:r>
              <a:rPr lang="de-DE" dirty="0"/>
              <a:t> </a:t>
            </a:r>
            <a:r>
              <a:rPr lang="de-DE" dirty="0" err="1"/>
              <a:t>instead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classes</a:t>
            </a:r>
            <a:endParaRPr lang="de-DE" dirty="0"/>
          </a:p>
          <a:p>
            <a:pPr lvl="1"/>
            <a:r>
              <a:rPr lang="de-DE" dirty="0"/>
              <a:t>Methods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part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module</a:t>
            </a:r>
            <a:r>
              <a:rPr lang="de-DE" dirty="0"/>
              <a:t> </a:t>
            </a:r>
            <a:r>
              <a:rPr lang="de-DE" dirty="0" err="1"/>
              <a:t>scope</a:t>
            </a:r>
            <a:r>
              <a:rPr lang="de-DE" dirty="0"/>
              <a:t>, but </a:t>
            </a:r>
            <a:r>
              <a:rPr lang="de-DE" dirty="0" err="1"/>
              <a:t>resolve</a:t>
            </a:r>
            <a:r>
              <a:rPr lang="de-DE" dirty="0"/>
              <a:t> </a:t>
            </a:r>
            <a:r>
              <a:rPr lang="de-DE" dirty="0" err="1"/>
              <a:t>polymorphism</a:t>
            </a:r>
            <a:r>
              <a:rPr lang="de-DE" dirty="0"/>
              <a:t> </a:t>
            </a:r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signature</a:t>
            </a:r>
            <a:endParaRPr lang="de-DE" dirty="0"/>
          </a:p>
          <a:p>
            <a:pPr lvl="2">
              <a:buFont typeface="Symbol" pitchFamily="2" charset="2"/>
              <a:buChar char="Þ"/>
            </a:pPr>
            <a:r>
              <a:rPr lang="de-DE" dirty="0" err="1"/>
              <a:t>Composability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free</a:t>
            </a:r>
            <a:r>
              <a:rPr lang="de-DE" dirty="0"/>
              <a:t>!</a:t>
            </a:r>
          </a:p>
          <a:p>
            <a:pPr lvl="2">
              <a:buFont typeface="Symbol" pitchFamily="2" charset="2"/>
              <a:buChar char="Þ"/>
            </a:pPr>
            <a:endParaRPr lang="de-DE" dirty="0"/>
          </a:p>
          <a:p>
            <a:pPr lvl="1">
              <a:buFont typeface="Symbol" pitchFamily="2" charset="2"/>
              <a:buChar char="Þ"/>
            </a:pPr>
            <a:r>
              <a:rPr lang="de-DE" dirty="0"/>
              <a:t>See </a:t>
            </a:r>
            <a:r>
              <a:rPr lang="de-DE" dirty="0">
                <a:hlinkClick r:id="rId2"/>
              </a:rPr>
              <a:t>https://www.youtube.com/watch?v=kc9HwsxE1OY</a:t>
            </a:r>
            <a:r>
              <a:rPr lang="de-DE" dirty="0"/>
              <a:t> 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5875010-F4C8-CFDB-5DA9-A54E5CEC7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676E7-CED6-4151-ADAD-020FFE324FBC}" type="slidenum">
              <a:rPr lang="de-DE" smtClean="0"/>
              <a:t>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832913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A36AFF-05D5-4E06-85AB-559B41AD11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Simple </a:t>
            </a:r>
            <a:r>
              <a:rPr lang="en-US" dirty="0"/>
              <a:t> example – threading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FCCF05A-5008-40F1-9701-FC4D92CDD2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Single threaded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D0342E5-A4AF-45C5-8608-D7E231BF459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</a:rPr>
              <a:t>function </a:t>
            </a:r>
            <a:r>
              <a:rPr lang="en-US" sz="2000" dirty="0" err="1">
                <a:latin typeface="Consolas" panose="020B0609020204030204" pitchFamily="49" charset="0"/>
              </a:rPr>
              <a:t>ssum</a:t>
            </a:r>
            <a:r>
              <a:rPr lang="en-US" sz="2000" dirty="0">
                <a:latin typeface="Consolas" panose="020B0609020204030204" pitchFamily="49" charset="0"/>
              </a:rPr>
              <a:t>(x)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</a:rPr>
              <a:t>    r, c = size(x)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</a:rPr>
              <a:t>    y = zeros(c)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</a:rPr>
              <a:t>    for </a:t>
            </a:r>
            <a:r>
              <a:rPr lang="en-US" sz="2000" dirty="0" err="1">
                <a:latin typeface="Consolas" panose="020B0609020204030204" pitchFamily="49" charset="0"/>
              </a:rPr>
              <a:t>i</a:t>
            </a:r>
            <a:r>
              <a:rPr lang="en-US" sz="2000" dirty="0">
                <a:latin typeface="Consolas" panose="020B0609020204030204" pitchFamily="49" charset="0"/>
              </a:rPr>
              <a:t> in 1:c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</a:rPr>
              <a:t>        for j in 1:r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</a:rPr>
              <a:t>            y[</a:t>
            </a:r>
            <a:r>
              <a:rPr lang="en-US" sz="2000" dirty="0" err="1">
                <a:latin typeface="Consolas" panose="020B0609020204030204" pitchFamily="49" charset="0"/>
              </a:rPr>
              <a:t>i</a:t>
            </a:r>
            <a:r>
              <a:rPr lang="en-US" sz="2000" dirty="0">
                <a:latin typeface="Consolas" panose="020B0609020204030204" pitchFamily="49" charset="0"/>
              </a:rPr>
              <a:t>] += x[j, </a:t>
            </a:r>
            <a:r>
              <a:rPr lang="en-US" sz="2000" dirty="0" err="1">
                <a:latin typeface="Consolas" panose="020B0609020204030204" pitchFamily="49" charset="0"/>
              </a:rPr>
              <a:t>i</a:t>
            </a:r>
            <a:r>
              <a:rPr lang="en-US" sz="2000" dirty="0">
                <a:latin typeface="Consolas" panose="020B0609020204030204" pitchFamily="49" charset="0"/>
              </a:rPr>
              <a:t>]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</a:rPr>
              <a:t>        end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</a:rPr>
              <a:t>    end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</a:rPr>
              <a:t>    y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</a:rPr>
              <a:t>end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D3E1CEF-77DA-4783-8763-98434308F6D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Multithreading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19D498E-E5B8-460A-AD3B-002E912C2E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52674" y="1836818"/>
            <a:ext cx="6019801" cy="368458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</a:rPr>
              <a:t>function </a:t>
            </a:r>
            <a:r>
              <a:rPr lang="en-US" sz="2000" dirty="0" err="1">
                <a:latin typeface="Consolas" panose="020B0609020204030204" pitchFamily="49" charset="0"/>
              </a:rPr>
              <a:t>tsum</a:t>
            </a:r>
            <a:r>
              <a:rPr lang="en-US" sz="2000" dirty="0">
                <a:latin typeface="Consolas" panose="020B0609020204030204" pitchFamily="49" charset="0"/>
              </a:rPr>
              <a:t>(x)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</a:rPr>
              <a:t>    r, c = size(x)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</a:rPr>
              <a:t>    y = zeros(c)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</a:rPr>
              <a:t>    </a:t>
            </a:r>
            <a:r>
              <a:rPr lang="en-US" sz="2000" dirty="0" err="1">
                <a:latin typeface="Consolas" panose="020B0609020204030204" pitchFamily="49" charset="0"/>
              </a:rPr>
              <a:t>Threads.@threads</a:t>
            </a:r>
            <a:r>
              <a:rPr lang="en-US" sz="2000" dirty="0">
                <a:latin typeface="Consolas" panose="020B0609020204030204" pitchFamily="49" charset="0"/>
              </a:rPr>
              <a:t> for </a:t>
            </a:r>
            <a:r>
              <a:rPr lang="en-US" sz="2000" dirty="0" err="1">
                <a:latin typeface="Consolas" panose="020B0609020204030204" pitchFamily="49" charset="0"/>
              </a:rPr>
              <a:t>i</a:t>
            </a:r>
            <a:r>
              <a:rPr lang="en-US" sz="2000" dirty="0">
                <a:latin typeface="Consolas" panose="020B0609020204030204" pitchFamily="49" charset="0"/>
              </a:rPr>
              <a:t> in 1:c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</a:rPr>
              <a:t>        for j in 1:r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</a:rPr>
              <a:t>            y[</a:t>
            </a:r>
            <a:r>
              <a:rPr lang="en-US" sz="2000" dirty="0" err="1">
                <a:latin typeface="Consolas" panose="020B0609020204030204" pitchFamily="49" charset="0"/>
              </a:rPr>
              <a:t>i</a:t>
            </a:r>
            <a:r>
              <a:rPr lang="en-US" sz="2000" dirty="0">
                <a:latin typeface="Consolas" panose="020B0609020204030204" pitchFamily="49" charset="0"/>
              </a:rPr>
              <a:t>] += x[j, </a:t>
            </a:r>
            <a:r>
              <a:rPr lang="en-US" sz="2000" dirty="0" err="1">
                <a:latin typeface="Consolas" panose="020B0609020204030204" pitchFamily="49" charset="0"/>
              </a:rPr>
              <a:t>i</a:t>
            </a:r>
            <a:r>
              <a:rPr lang="en-US" sz="2000" dirty="0">
                <a:latin typeface="Consolas" panose="020B0609020204030204" pitchFamily="49" charset="0"/>
              </a:rPr>
              <a:t>]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</a:rPr>
              <a:t>        end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</a:rPr>
              <a:t>    end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</a:rPr>
              <a:t>    y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</a:rPr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32743476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pattern for distributed simulation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838200" y="914400"/>
            <a:ext cx="10515600" cy="5617029"/>
          </a:xfrm>
        </p:spPr>
        <p:txBody>
          <a:bodyPr>
            <a:normAutofit/>
          </a:bodyPr>
          <a:lstStyle/>
          <a:p>
            <a:pPr mar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using</a:t>
            </a:r>
            <a:r>
              <a:rPr lang="en-US" sz="2400" noProof="1">
                <a:latin typeface="Courier New" panose="02070309020205020404" pitchFamily="49" charset="0"/>
                <a:cs typeface="Courier New" panose="02070309020205020404" pitchFamily="49" charset="0"/>
              </a:rPr>
              <a:t> Distributed</a:t>
            </a:r>
          </a:p>
          <a:p>
            <a:pPr mar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 noProof="1">
                <a:latin typeface="Courier New" panose="02070309020205020404" pitchFamily="49" charset="0"/>
                <a:cs typeface="Courier New" panose="02070309020205020404" pitchFamily="49" charset="0"/>
              </a:rPr>
              <a:t>addprocs(4);</a:t>
            </a:r>
          </a:p>
          <a:p>
            <a:pPr marL="0" indent="0">
              <a:spcBef>
                <a:spcPts val="600"/>
              </a:spcBef>
              <a:spcAft>
                <a:spcPts val="0"/>
              </a:spcAft>
              <a:buNone/>
            </a:pPr>
            <a:endParaRPr lang="en-US" sz="2400" noProof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 noProof="1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sz="24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everywhere</a:t>
            </a:r>
            <a:r>
              <a:rPr lang="en-US" sz="2400" noProof="1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n-US" sz="2400" noProof="1">
                <a:latin typeface="Courier New" panose="02070309020205020404" pitchFamily="49" charset="0"/>
                <a:cs typeface="Courier New" panose="02070309020205020404" pitchFamily="49" charset="0"/>
              </a:rPr>
              <a:t>("sim_file.jl")</a:t>
            </a:r>
          </a:p>
          <a:p>
            <a:pPr marL="0" indent="0">
              <a:spcBef>
                <a:spcPts val="600"/>
              </a:spcBef>
              <a:spcAft>
                <a:spcPts val="0"/>
              </a:spcAft>
              <a:buNone/>
            </a:pPr>
            <a:endParaRPr lang="en-US" sz="2400" noProof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function</a:t>
            </a:r>
            <a:r>
              <a:rPr lang="en-US" sz="2400" noProof="1">
                <a:latin typeface="Courier New" panose="02070309020205020404" pitchFamily="49" charset="0"/>
                <a:cs typeface="Courier New" panose="02070309020205020404" pitchFamily="49" charset="0"/>
              </a:rPr>
              <a:t> init()    </a:t>
            </a:r>
          </a:p>
          <a:p>
            <a:pPr mar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 noProof="1">
                <a:latin typeface="Courier New" panose="02070309020205020404" pitchFamily="49" charset="0"/>
                <a:cs typeface="Courier New" panose="02070309020205020404" pitchFamily="49" charset="0"/>
              </a:rPr>
              <a:t>   Random.seed!(myid())</a:t>
            </a:r>
          </a:p>
          <a:p>
            <a:pPr mar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</a:p>
          <a:p>
            <a:pPr marL="0" indent="0">
              <a:spcBef>
                <a:spcPts val="600"/>
              </a:spcBef>
              <a:spcAft>
                <a:spcPts val="0"/>
              </a:spcAft>
              <a:buNone/>
            </a:pPr>
            <a:endParaRPr lang="en-US" sz="2400" noProof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 noProof="1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sz="24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sync for</a:t>
            </a:r>
            <a:r>
              <a:rPr lang="en-US" sz="2400" noProof="1">
                <a:latin typeface="Courier New" panose="02070309020205020404" pitchFamily="49" charset="0"/>
                <a:cs typeface="Courier New" panose="02070309020205020404" pitchFamily="49" charset="0"/>
              </a:rPr>
              <a:t> wid </a:t>
            </a:r>
            <a:r>
              <a:rPr lang="en-US" sz="24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en-US" sz="2400" noProof="1">
                <a:latin typeface="Courier New" panose="02070309020205020404" pitchFamily="49" charset="0"/>
                <a:cs typeface="Courier New" panose="02070309020205020404" pitchFamily="49" charset="0"/>
              </a:rPr>
              <a:t> workers()</a:t>
            </a:r>
          </a:p>
          <a:p>
            <a:pPr mar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 noProof="1">
                <a:latin typeface="Courier New" panose="02070309020205020404" pitchFamily="49" charset="0"/>
                <a:cs typeface="Courier New" panose="02070309020205020404" pitchFamily="49" charset="0"/>
              </a:rPr>
              <a:t>    @</a:t>
            </a:r>
            <a:r>
              <a:rPr lang="en-US" sz="24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async </a:t>
            </a:r>
            <a:r>
              <a:rPr lang="en-US" sz="2400" noProof="1">
                <a:latin typeface="Courier New" panose="02070309020205020404" pitchFamily="49" charset="0"/>
                <a:cs typeface="Courier New" panose="02070309020205020404" pitchFamily="49" charset="0"/>
              </a:rPr>
              <a:t>fetch(@</a:t>
            </a:r>
            <a:r>
              <a:rPr lang="en-US" sz="24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spawnat</a:t>
            </a:r>
            <a:r>
              <a:rPr lang="en-US" sz="2400" noProof="1">
                <a:latin typeface="Courier New" panose="02070309020205020404" pitchFamily="49" charset="0"/>
                <a:cs typeface="Courier New" panose="02070309020205020404" pitchFamily="49" charset="0"/>
              </a:rPr>
              <a:t> wid init())</a:t>
            </a:r>
          </a:p>
          <a:p>
            <a:pPr mar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</a:p>
          <a:p>
            <a:pPr marL="0" indent="0">
              <a:spcBef>
                <a:spcPts val="600"/>
              </a:spcBef>
              <a:spcAft>
                <a:spcPts val="0"/>
              </a:spcAft>
              <a:buNone/>
            </a:pPr>
            <a:endParaRPr lang="en-US" sz="2400" noProof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60568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">
  <a:themeElements>
    <a:clrScheme name="UNI">
      <a:dk1>
        <a:srgbClr val="004B5A"/>
      </a:dk1>
      <a:lt1>
        <a:srgbClr val="FFFFFF"/>
      </a:lt1>
      <a:dk2>
        <a:srgbClr val="1C1C1C"/>
      </a:dk2>
      <a:lt2>
        <a:srgbClr val="E4F7F2"/>
      </a:lt2>
      <a:accent1>
        <a:srgbClr val="E42032"/>
      </a:accent1>
      <a:accent2>
        <a:srgbClr val="EC7404"/>
      </a:accent2>
      <a:accent3>
        <a:srgbClr val="FABB00"/>
      </a:accent3>
      <a:accent4>
        <a:srgbClr val="95BC0E"/>
      </a:accent4>
      <a:accent5>
        <a:srgbClr val="3BB2A0"/>
      </a:accent5>
      <a:accent6>
        <a:srgbClr val="00AEC7"/>
      </a:accent6>
      <a:hlink>
        <a:srgbClr val="00AEC7"/>
      </a:hlink>
      <a:folHlink>
        <a:srgbClr val="0091A8"/>
      </a:folHlink>
    </a:clrScheme>
    <a:fontScheme name="FiraGO">
      <a:majorFont>
        <a:latin typeface="FiraGO"/>
        <a:ea typeface=""/>
        <a:cs typeface=""/>
      </a:majorFont>
      <a:minorFont>
        <a:latin typeface="FiraG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ln>
          <a:noFill/>
        </a:ln>
      </a:spPr>
      <a:bodyPr wrap="none" lIns="144000" tIns="108000" rIns="144000" bIns="108000" rtlCol="0" anchor="ctr">
        <a:spAutoFit/>
      </a:bodyPr>
      <a:lstStyle>
        <a:defPPr algn="l">
          <a:defRPr sz="1000" b="1" dirty="0" smtClean="0">
            <a:solidFill>
              <a:sysClr val="windowText" lastClr="000000"/>
            </a:solidFill>
          </a:defRPr>
        </a:defPPr>
      </a:lstStyle>
      <a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a:style>
    </a:txDef>
  </a:objectDefaults>
  <a:extraClrSchemeLst/>
  <a:extLst>
    <a:ext uri="{05A4C25C-085E-4340-85A3-A5531E510DB2}">
      <thm15:themeFamily xmlns:thm15="http://schemas.microsoft.com/office/thememl/2012/main" name="Präsentation1" id="{C7EDF15C-27FE-7140-888F-EF7A57E0DB2D}" vid="{272D9440-FD08-A347-BF83-D9A34F7021C6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pen Sans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</Template>
  <TotalTime>0</TotalTime>
  <Words>690</Words>
  <Application>Microsoft Macintosh PowerPoint</Application>
  <PresentationFormat>Breitbild</PresentationFormat>
  <Paragraphs>125</Paragraphs>
  <Slides>14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10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14</vt:i4>
      </vt:variant>
    </vt:vector>
  </HeadingPairs>
  <TitlesOfParts>
    <vt:vector size="25" baseType="lpstr">
      <vt:lpstr>FiraGO</vt:lpstr>
      <vt:lpstr>Arial</vt:lpstr>
      <vt:lpstr>Wingdings</vt:lpstr>
      <vt:lpstr>Consolas</vt:lpstr>
      <vt:lpstr>Fira Mono</vt:lpstr>
      <vt:lpstr>Courier New</vt:lpstr>
      <vt:lpstr>Symbol</vt:lpstr>
      <vt:lpstr>Fira Sans</vt:lpstr>
      <vt:lpstr>Fira Code</vt:lpstr>
      <vt:lpstr>Calibri</vt:lpstr>
      <vt:lpstr>Office</vt:lpstr>
      <vt:lpstr>Psychological Aspects of Pandemics</vt:lpstr>
      <vt:lpstr>Agent-based Modelling using Agents.jl</vt:lpstr>
      <vt:lpstr>Reference benchmarks from Julia website</vt:lpstr>
      <vt:lpstr>Language Code Complexity vs Execution Speed</vt:lpstr>
      <vt:lpstr>Central ideas in Julia</vt:lpstr>
      <vt:lpstr>Central Ideas in Julia</vt:lpstr>
      <vt:lpstr>Central ideas in Julia</vt:lpstr>
      <vt:lpstr>Simple  example – threading</vt:lpstr>
      <vt:lpstr>Typical pattern for distributed simulation</vt:lpstr>
      <vt:lpstr>Writing distributed loops</vt:lpstr>
      <vt:lpstr>Use-Case Constraint Solving</vt:lpstr>
      <vt:lpstr>Agents.jl</vt:lpstr>
      <vt:lpstr>Related Packages</vt:lpstr>
      <vt:lpstr>PowerPoint-Präsentation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Psychological Aspects of Pandemics</dc:title>
  <dc:subject/>
  <dc:creator>Andre Sergej Calero Valdez</dc:creator>
  <cp:keywords/>
  <dc:description/>
  <cp:lastModifiedBy>Andre Sergej Calero Valdez</cp:lastModifiedBy>
  <cp:revision>27</cp:revision>
  <cp:lastPrinted>2022-06-22T13:43:37Z</cp:lastPrinted>
  <dcterms:created xsi:type="dcterms:W3CDTF">2022-05-23T12:37:06Z</dcterms:created>
  <dcterms:modified xsi:type="dcterms:W3CDTF">2022-09-27T08:38:09Z</dcterms:modified>
  <cp:category/>
</cp:coreProperties>
</file>